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397" r:id="rId2"/>
    <p:sldId id="275" r:id="rId3"/>
    <p:sldId id="314" r:id="rId4"/>
    <p:sldId id="398" r:id="rId5"/>
    <p:sldId id="359" r:id="rId6"/>
    <p:sldId id="399" r:id="rId7"/>
    <p:sldId id="400" r:id="rId8"/>
    <p:sldId id="411" r:id="rId9"/>
    <p:sldId id="389" r:id="rId10"/>
    <p:sldId id="362" r:id="rId11"/>
    <p:sldId id="375" r:id="rId12"/>
    <p:sldId id="376" r:id="rId13"/>
    <p:sldId id="377" r:id="rId14"/>
    <p:sldId id="366" r:id="rId15"/>
    <p:sldId id="396" r:id="rId16"/>
    <p:sldId id="369" r:id="rId17"/>
    <p:sldId id="402" r:id="rId18"/>
    <p:sldId id="403" r:id="rId19"/>
    <p:sldId id="404" r:id="rId20"/>
    <p:sldId id="405" r:id="rId21"/>
    <p:sldId id="401" r:id="rId22"/>
    <p:sldId id="361" r:id="rId23"/>
    <p:sldId id="379" r:id="rId24"/>
    <p:sldId id="386" r:id="rId25"/>
    <p:sldId id="393" r:id="rId26"/>
    <p:sldId id="378" r:id="rId27"/>
    <p:sldId id="413" r:id="rId28"/>
    <p:sldId id="412" r:id="rId2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2531" autoAdjust="0"/>
  </p:normalViewPr>
  <p:slideViewPr>
    <p:cSldViewPr>
      <p:cViewPr varScale="1">
        <p:scale>
          <a:sx n="52" d="100"/>
          <a:sy n="52" d="100"/>
        </p:scale>
        <p:origin x="1878" y="72"/>
      </p:cViewPr>
      <p:guideLst>
        <p:guide orient="horz" pos="2160"/>
        <p:guide pos="2880"/>
      </p:guideLst>
    </p:cSldViewPr>
  </p:slideViewPr>
  <p:notesTextViewPr>
    <p:cViewPr>
      <p:scale>
        <a:sx n="100" d="100"/>
        <a:sy n="100" d="100"/>
      </p:scale>
      <p:origin x="0" y="-456"/>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418" cy="464205"/>
          </a:xfrm>
          <a:prstGeom prst="rect">
            <a:avLst/>
          </a:prstGeom>
        </p:spPr>
        <p:txBody>
          <a:bodyPr vert="horz" lIns="87438" tIns="43719" rIns="87438" bIns="43719" rtlCol="0"/>
          <a:lstStyle>
            <a:lvl1pPr algn="l">
              <a:defRPr sz="1100"/>
            </a:lvl1pPr>
          </a:lstStyle>
          <a:p>
            <a:pPr>
              <a:defRPr/>
            </a:pPr>
            <a:endParaRPr lang="en-US"/>
          </a:p>
        </p:txBody>
      </p:sp>
      <p:sp>
        <p:nvSpPr>
          <p:cNvPr id="3" name="Date Placeholder 2"/>
          <p:cNvSpPr>
            <a:spLocks noGrp="1"/>
          </p:cNvSpPr>
          <p:nvPr>
            <p:ph type="dt" sz="quarter" idx="1"/>
          </p:nvPr>
        </p:nvSpPr>
        <p:spPr>
          <a:xfrm>
            <a:off x="3897902" y="1"/>
            <a:ext cx="2982418" cy="464205"/>
          </a:xfrm>
          <a:prstGeom prst="rect">
            <a:avLst/>
          </a:prstGeom>
        </p:spPr>
        <p:txBody>
          <a:bodyPr vert="horz" lIns="87438" tIns="43719" rIns="87438" bIns="43719" rtlCol="0"/>
          <a:lstStyle>
            <a:lvl1pPr algn="r">
              <a:defRPr sz="1100"/>
            </a:lvl1pPr>
          </a:lstStyle>
          <a:p>
            <a:pPr>
              <a:defRPr/>
            </a:pPr>
            <a:fld id="{43814488-0859-48B5-8517-9A404584F738}" type="datetimeFigureOut">
              <a:rPr lang="en-US"/>
              <a:pPr>
                <a:defRPr/>
              </a:pPr>
              <a:t>5/11/2016</a:t>
            </a:fld>
            <a:endParaRPr lang="en-US"/>
          </a:p>
        </p:txBody>
      </p:sp>
      <p:sp>
        <p:nvSpPr>
          <p:cNvPr id="4" name="Footer Placeholder 3"/>
          <p:cNvSpPr>
            <a:spLocks noGrp="1"/>
          </p:cNvSpPr>
          <p:nvPr>
            <p:ph type="ftr" sz="quarter" idx="2"/>
          </p:nvPr>
        </p:nvSpPr>
        <p:spPr>
          <a:xfrm>
            <a:off x="0" y="8830659"/>
            <a:ext cx="2982418" cy="464205"/>
          </a:xfrm>
          <a:prstGeom prst="rect">
            <a:avLst/>
          </a:prstGeom>
        </p:spPr>
        <p:txBody>
          <a:bodyPr vert="horz" lIns="87438" tIns="43719" rIns="87438" bIns="43719" rtlCol="0" anchor="b"/>
          <a:lstStyle>
            <a:lvl1pPr algn="l">
              <a:defRPr sz="1100"/>
            </a:lvl1pPr>
          </a:lstStyle>
          <a:p>
            <a:pPr>
              <a:defRPr/>
            </a:pPr>
            <a:r>
              <a:rPr lang="en-US" smtClean="0"/>
              <a:t>http://www.paic.pvn.vn</a:t>
            </a:r>
            <a:endParaRPr lang="en-US"/>
          </a:p>
        </p:txBody>
      </p:sp>
      <p:sp>
        <p:nvSpPr>
          <p:cNvPr id="5" name="Slide Number Placeholder 4"/>
          <p:cNvSpPr>
            <a:spLocks noGrp="1"/>
          </p:cNvSpPr>
          <p:nvPr>
            <p:ph type="sldNum" sz="quarter" idx="3"/>
          </p:nvPr>
        </p:nvSpPr>
        <p:spPr>
          <a:xfrm>
            <a:off x="3897902" y="8830659"/>
            <a:ext cx="2982418" cy="464205"/>
          </a:xfrm>
          <a:prstGeom prst="rect">
            <a:avLst/>
          </a:prstGeom>
        </p:spPr>
        <p:txBody>
          <a:bodyPr vert="horz" lIns="87438" tIns="43719" rIns="87438" bIns="43719" rtlCol="0" anchor="b"/>
          <a:lstStyle>
            <a:lvl1pPr algn="r">
              <a:defRPr sz="1100"/>
            </a:lvl1pPr>
          </a:lstStyle>
          <a:p>
            <a:pPr>
              <a:defRPr/>
            </a:pPr>
            <a:fld id="{A95D10F3-BFEF-43E1-80E3-1AB0630EB77C}" type="slidenum">
              <a:rPr lang="en-US"/>
              <a:pPr>
                <a:defRPr/>
              </a:pPr>
              <a:t>‹#›</a:t>
            </a:fld>
            <a:endParaRPr lang="en-US"/>
          </a:p>
        </p:txBody>
      </p:sp>
    </p:spTree>
    <p:extLst>
      <p:ext uri="{BB962C8B-B14F-4D97-AF65-F5344CB8AC3E}">
        <p14:creationId xmlns:p14="http://schemas.microsoft.com/office/powerpoint/2010/main" val="6441478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1"/>
            <a:ext cx="2982418" cy="464205"/>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a:defRPr sz="1100">
                <a:latin typeface="Arial" charset="0"/>
              </a:defRPr>
            </a:lvl1pPr>
          </a:lstStyle>
          <a:p>
            <a:pPr>
              <a:defRPr/>
            </a:pPr>
            <a:endParaRPr lang="en-US"/>
          </a:p>
        </p:txBody>
      </p:sp>
      <p:sp>
        <p:nvSpPr>
          <p:cNvPr id="17411" name="Rectangle 3"/>
          <p:cNvSpPr>
            <a:spLocks noGrp="1" noChangeArrowheads="1"/>
          </p:cNvSpPr>
          <p:nvPr>
            <p:ph type="dt" idx="1"/>
          </p:nvPr>
        </p:nvSpPr>
        <p:spPr bwMode="auto">
          <a:xfrm>
            <a:off x="3897902" y="1"/>
            <a:ext cx="2982418" cy="464205"/>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algn="r">
              <a:defRPr sz="11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8481" y="4416099"/>
            <a:ext cx="5504853" cy="4182457"/>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30659"/>
            <a:ext cx="2982418" cy="464205"/>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a:defRPr sz="1100">
                <a:latin typeface="Arial" charset="0"/>
              </a:defRPr>
            </a:lvl1pPr>
          </a:lstStyle>
          <a:p>
            <a:pPr>
              <a:defRPr/>
            </a:pPr>
            <a:r>
              <a:rPr lang="en-US" smtClean="0"/>
              <a:t>http://www.paic.pvn.vn</a:t>
            </a:r>
            <a:endParaRPr lang="en-US"/>
          </a:p>
        </p:txBody>
      </p:sp>
      <p:sp>
        <p:nvSpPr>
          <p:cNvPr id="17415" name="Rectangle 7"/>
          <p:cNvSpPr>
            <a:spLocks noGrp="1" noChangeArrowheads="1"/>
          </p:cNvSpPr>
          <p:nvPr>
            <p:ph type="sldNum" sz="quarter" idx="5"/>
          </p:nvPr>
        </p:nvSpPr>
        <p:spPr bwMode="auto">
          <a:xfrm>
            <a:off x="3897902" y="8830659"/>
            <a:ext cx="2982418" cy="464205"/>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algn="r">
              <a:defRPr sz="1100">
                <a:latin typeface="Arial" charset="0"/>
              </a:defRPr>
            </a:lvl1pPr>
          </a:lstStyle>
          <a:p>
            <a:pPr>
              <a:defRPr/>
            </a:pPr>
            <a:fld id="{A9DE96CE-4AA2-478A-9F26-78A2AE0650B3}" type="slidenum">
              <a:rPr lang="en-US"/>
              <a:pPr>
                <a:defRPr/>
              </a:pPr>
              <a:t>‹#›</a:t>
            </a:fld>
            <a:endParaRPr lang="en-US"/>
          </a:p>
        </p:txBody>
      </p:sp>
    </p:spTree>
    <p:extLst>
      <p:ext uri="{BB962C8B-B14F-4D97-AF65-F5344CB8AC3E}">
        <p14:creationId xmlns:p14="http://schemas.microsoft.com/office/powerpoint/2010/main" val="237645007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dirty="0" smtClean="0"/>
          </a:p>
        </p:txBody>
      </p:sp>
      <p:sp>
        <p:nvSpPr>
          <p:cNvPr id="47108" name="Slide Number Placeholder 3"/>
          <p:cNvSpPr>
            <a:spLocks noGrp="1"/>
          </p:cNvSpPr>
          <p:nvPr>
            <p:ph type="sldNum" sz="quarter" idx="5"/>
          </p:nvPr>
        </p:nvSpPr>
        <p:spPr>
          <a:noFill/>
        </p:spPr>
        <p:txBody>
          <a:bodyPr/>
          <a:lstStyle/>
          <a:p>
            <a:fld id="{19979094-59D9-4A6C-B1DF-C46AEF8DBCB9}" type="slidenum">
              <a:rPr lang="en-US" smtClean="0"/>
              <a:pPr/>
              <a:t>1</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1626276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68019591-4C9E-4AC4-AC73-4226E2030121}" type="slidenum">
              <a:rPr lang="en-US" smtClean="0"/>
              <a:pPr/>
              <a:t>26</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1578728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68019591-4C9E-4AC4-AC73-4226E2030121}" type="slidenum">
              <a:rPr lang="en-US" smtClean="0"/>
              <a:pPr/>
              <a:t>28</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1179060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D9F17A9D-739B-48E3-8727-AB2615A59C57}" type="slidenum">
              <a:rPr lang="en-US" smtClean="0"/>
              <a:pPr/>
              <a:t>2</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1304364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D8F76995-778B-460D-B3BB-7C8BCAA1C97A}" type="slidenum">
              <a:rPr lang="en-US" smtClean="0"/>
              <a:pPr/>
              <a:t>3</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67228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http://www.paic.pvn.vn</a:t>
            </a:r>
            <a:endParaRPr lang="en-US"/>
          </a:p>
        </p:txBody>
      </p:sp>
      <p:sp>
        <p:nvSpPr>
          <p:cNvPr id="5" name="Slide Number Placeholder 4"/>
          <p:cNvSpPr>
            <a:spLocks noGrp="1"/>
          </p:cNvSpPr>
          <p:nvPr>
            <p:ph type="sldNum" sz="quarter" idx="11"/>
          </p:nvPr>
        </p:nvSpPr>
        <p:spPr/>
        <p:txBody>
          <a:bodyPr/>
          <a:lstStyle/>
          <a:p>
            <a:pPr>
              <a:defRPr/>
            </a:pPr>
            <a:fld id="{A9DE96CE-4AA2-478A-9F26-78A2AE0650B3}" type="slidenum">
              <a:rPr lang="en-US" smtClean="0"/>
              <a:pPr>
                <a:defRPr/>
              </a:pPr>
              <a:t>4</a:t>
            </a:fld>
            <a:endParaRPr lang="en-US"/>
          </a:p>
        </p:txBody>
      </p:sp>
    </p:spTree>
    <p:extLst>
      <p:ext uri="{BB962C8B-B14F-4D97-AF65-F5344CB8AC3E}">
        <p14:creationId xmlns:p14="http://schemas.microsoft.com/office/powerpoint/2010/main" val="869421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D8F76995-778B-460D-B3BB-7C8BCAA1C97A}" type="slidenum">
              <a:rPr lang="en-US" smtClean="0"/>
              <a:pPr/>
              <a:t>9</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493322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D8F76995-778B-460D-B3BB-7C8BCAA1C97A}" type="slidenum">
              <a:rPr lang="en-US" smtClean="0"/>
              <a:pPr/>
              <a:t>15</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2787567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marL="228600" lvl="0" indent="-228600">
              <a:buFont typeface="+mj-lt"/>
              <a:buAutoNum type="alphaUcPeriod"/>
            </a:pPr>
            <a:r>
              <a:rPr lang="en-US" sz="1200" b="1" kern="1200" dirty="0" smtClean="0">
                <a:solidFill>
                  <a:schemeClr val="tx2">
                    <a:lumMod val="75000"/>
                  </a:schemeClr>
                </a:solidFill>
                <a:effectLst/>
                <a:latin typeface="Arial" charset="0"/>
                <a:ea typeface="+mn-ea"/>
                <a:cs typeface="Arial" charset="0"/>
              </a:rPr>
              <a:t>TẬP</a:t>
            </a:r>
            <a:r>
              <a:rPr lang="en-US" sz="1200" b="1" kern="1200" baseline="0" dirty="0" smtClean="0">
                <a:solidFill>
                  <a:schemeClr val="tx2">
                    <a:lumMod val="75000"/>
                  </a:schemeClr>
                </a:solidFill>
                <a:effectLst/>
                <a:latin typeface="Arial" charset="0"/>
                <a:ea typeface="+mn-ea"/>
                <a:cs typeface="Arial" charset="0"/>
              </a:rPr>
              <a:t> THỂ</a:t>
            </a:r>
            <a:endParaRPr lang="en-US" sz="1200" b="1" kern="1200" dirty="0" smtClean="0">
              <a:solidFill>
                <a:schemeClr val="tx2">
                  <a:lumMod val="75000"/>
                </a:schemeClr>
              </a:solidFill>
              <a:effectLst/>
              <a:latin typeface="Arial" charset="0"/>
              <a:ea typeface="+mn-ea"/>
              <a:cs typeface="Arial" charset="0"/>
            </a:endParaRPr>
          </a:p>
          <a:p>
            <a:pPr marL="685800" lvl="1" indent="-228600">
              <a:buFont typeface="+mj-lt"/>
              <a:buAutoNum type="arabicPeriod"/>
            </a:pPr>
            <a:r>
              <a:rPr lang="en-US" sz="1200" b="1" kern="1200" dirty="0" err="1" smtClean="0">
                <a:solidFill>
                  <a:schemeClr val="tx1"/>
                </a:solidFill>
                <a:effectLst/>
                <a:latin typeface="Arial" charset="0"/>
                <a:ea typeface="+mn-ea"/>
                <a:cs typeface="Arial" charset="0"/>
              </a:rPr>
              <a:t>Thống</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kê</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tổng</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hợp</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khen</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thưởng</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tập</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thể</a:t>
            </a:r>
            <a:r>
              <a:rPr lang="en-US" sz="1200" b="1" kern="1200" dirty="0" smtClean="0">
                <a:solidFill>
                  <a:schemeClr val="tx1"/>
                </a:solidFill>
                <a:effectLst/>
                <a:latin typeface="Arial" charset="0"/>
                <a:ea typeface="+mn-ea"/>
                <a:cs typeface="Arial" charset="0"/>
              </a:rPr>
              <a:t> </a:t>
            </a:r>
            <a:r>
              <a:rPr lang="en-US" sz="1200" kern="1200" dirty="0" smtClean="0">
                <a:solidFill>
                  <a:schemeClr val="tx1"/>
                </a:solidFill>
                <a:effectLst/>
                <a:latin typeface="Arial" charset="0"/>
                <a:ea typeface="+mn-ea"/>
                <a:cs typeface="Arial" charset="0"/>
              </a:rPr>
              <a:t>(</a:t>
            </a:r>
            <a:r>
              <a:rPr lang="en-US" sz="1200" kern="1200" dirty="0" err="1" smtClean="0">
                <a:solidFill>
                  <a:schemeClr val="tx1"/>
                </a:solidFill>
                <a:effectLst/>
                <a:latin typeface="Arial" charset="0"/>
                <a:ea typeface="+mn-ea"/>
                <a:cs typeface="Arial" charset="0"/>
              </a:rPr>
              <a:t>Thống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kê</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tổng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hợp</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số</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lượng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thành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tích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của</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tập</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thể</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đạt</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được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theo</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từng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Danh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hiệu</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Hình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thức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và</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theo</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từng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Năm</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a:t>
            </a:r>
            <a:endParaRPr lang="en-US" sz="1050" kern="1200" dirty="0" smtClean="0">
              <a:solidFill>
                <a:schemeClr val="tx1"/>
              </a:solidFill>
              <a:effectLst/>
              <a:latin typeface="Arial" charset="0"/>
              <a:ea typeface="+mn-ea"/>
              <a:cs typeface="Arial" charset="0"/>
            </a:endParaRPr>
          </a:p>
          <a:p>
            <a:pPr marL="685800" lvl="1" indent="-228600">
              <a:buFont typeface="+mj-lt"/>
              <a:buAutoNum type="arabicPeriod"/>
            </a:pPr>
            <a:r>
              <a:rPr lang="en-US" sz="1200" b="1" kern="1200" dirty="0" err="1" smtClean="0">
                <a:solidFill>
                  <a:schemeClr val="tx1"/>
                </a:solidFill>
                <a:effectLst/>
                <a:latin typeface="Arial" charset="0"/>
                <a:ea typeface="+mn-ea"/>
                <a:cs typeface="Arial" charset="0"/>
              </a:rPr>
              <a:t>Hồ</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sơ</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khen</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thưởng</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tập</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thể</a:t>
            </a:r>
            <a:r>
              <a:rPr lang="en-US" sz="1200" b="1" kern="1200" dirty="0" smtClean="0">
                <a:solidFill>
                  <a:schemeClr val="tx1"/>
                </a:solidFill>
                <a:effectLst/>
                <a:latin typeface="Arial" charset="0"/>
                <a:ea typeface="+mn-ea"/>
                <a:cs typeface="Arial" charset="0"/>
              </a:rPr>
              <a:t> </a:t>
            </a:r>
            <a:r>
              <a:rPr lang="en-US" sz="1200" kern="1200" dirty="0" smtClean="0">
                <a:solidFill>
                  <a:schemeClr val="tx1"/>
                </a:solidFill>
                <a:effectLst/>
                <a:latin typeface="Arial" charset="0"/>
                <a:ea typeface="+mn-ea"/>
                <a:cs typeface="Arial" charset="0"/>
              </a:rPr>
              <a:t>(In </a:t>
            </a:r>
            <a:r>
              <a:rPr lang="en-US" sz="1200" kern="1200" dirty="0" err="1" smtClean="0">
                <a:solidFill>
                  <a:schemeClr val="tx1"/>
                </a:solidFill>
                <a:effectLst/>
                <a:latin typeface="Arial" charset="0"/>
                <a:ea typeface="+mn-ea"/>
                <a:cs typeface="Arial" charset="0"/>
              </a:rPr>
              <a:t>hồ</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sơ</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thành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tích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của</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đơn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vị</a:t>
            </a:r>
            <a:r>
              <a:rPr lang="en-US" sz="1200" kern="1200" dirty="0" smtClean="0">
                <a:solidFill>
                  <a:schemeClr val="tx1"/>
                </a:solidFill>
                <a:effectLst/>
                <a:latin typeface="Arial" charset="0"/>
                <a:ea typeface="+mn-ea"/>
                <a:cs typeface="Arial" charset="0"/>
              </a:rPr>
              <a:t>)</a:t>
            </a:r>
            <a:endParaRPr lang="en-US" sz="1050" kern="1200" dirty="0" smtClean="0">
              <a:solidFill>
                <a:schemeClr val="tx1"/>
              </a:solidFill>
              <a:effectLst/>
              <a:latin typeface="Arial" charset="0"/>
              <a:ea typeface="+mn-ea"/>
              <a:cs typeface="Arial" charset="0"/>
            </a:endParaRPr>
          </a:p>
          <a:p>
            <a:pPr marL="685800" lvl="1" indent="-228600">
              <a:buFont typeface="+mj-lt"/>
              <a:buAutoNum type="arabicPeriod"/>
            </a:pPr>
            <a:r>
              <a:rPr lang="en-US" sz="1200" b="1" kern="1200" dirty="0" err="1" smtClean="0">
                <a:solidFill>
                  <a:schemeClr val="tx1"/>
                </a:solidFill>
                <a:effectLst/>
                <a:latin typeface="Arial" charset="0"/>
                <a:ea typeface="+mn-ea"/>
                <a:cs typeface="Arial" charset="0"/>
              </a:rPr>
              <a:t>Danh</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sách</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khen</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thưởng</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tập</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thể</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theo</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năm</a:t>
            </a:r>
            <a:r>
              <a:rPr lang="en-US" sz="1200" b="1" kern="1200" dirty="0" smtClean="0">
                <a:solidFill>
                  <a:schemeClr val="tx1"/>
                </a:solidFill>
                <a:effectLst/>
                <a:latin typeface="Arial" charset="0"/>
                <a:ea typeface="+mn-ea"/>
                <a:cs typeface="Arial" charset="0"/>
              </a:rPr>
              <a:t> </a:t>
            </a:r>
            <a:r>
              <a:rPr lang="en-US" sz="1200" kern="1200" dirty="0" smtClean="0">
                <a:solidFill>
                  <a:schemeClr val="tx1"/>
                </a:solidFill>
                <a:effectLst/>
                <a:latin typeface="Arial" charset="0"/>
                <a:ea typeface="+mn-ea"/>
                <a:cs typeface="Arial" charset="0"/>
              </a:rPr>
              <a:t>(</a:t>
            </a:r>
            <a:r>
              <a:rPr lang="en-US" sz="1200" kern="1200" dirty="0" err="1" smtClean="0">
                <a:solidFill>
                  <a:schemeClr val="tx1"/>
                </a:solidFill>
                <a:effectLst/>
                <a:latin typeface="Arial" charset="0"/>
                <a:ea typeface="+mn-ea"/>
                <a:cs typeface="Arial" charset="0"/>
              </a:rPr>
              <a:t>Danh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sách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thành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tích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các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đơn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vị</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mình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và</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các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đơn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vị</a:t>
            </a:r>
            <a:r>
              <a:rPr lang="en-US" sz="1200" kern="1200" dirty="0" smtClean="0">
                <a:solidFill>
                  <a:schemeClr val="tx1"/>
                </a:solidFill>
                <a:effectLst/>
                <a:latin typeface="Arial" charset="0"/>
                <a:ea typeface="+mn-ea"/>
                <a:cs typeface="Arial" charset="0"/>
              </a:rPr>
              <a:t> con </a:t>
            </a:r>
            <a:r>
              <a:rPr lang="en-US" sz="1200" kern="1200" dirty="0" err="1" smtClean="0">
                <a:solidFill>
                  <a:schemeClr val="tx1"/>
                </a:solidFill>
                <a:effectLst/>
                <a:latin typeface="Arial" charset="0"/>
                <a:ea typeface="+mn-ea"/>
                <a:cs typeface="Arial" charset="0"/>
              </a:rPr>
              <a:t>trực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thuộc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theo</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Danh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hiệu</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Hình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thức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và</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theo</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năm</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a:t>
            </a:r>
            <a:endParaRPr lang="en-US" sz="1100" kern="1200" dirty="0" smtClean="0">
              <a:solidFill>
                <a:schemeClr val="tx1"/>
              </a:solidFill>
              <a:effectLst/>
              <a:latin typeface="Arial" charset="0"/>
              <a:ea typeface="+mn-ea"/>
              <a:cs typeface="Arial" charset="0"/>
            </a:endParaRPr>
          </a:p>
          <a:p>
            <a:pPr marL="228600" lvl="0" indent="-228600">
              <a:buFont typeface="+mj-lt"/>
              <a:buAutoNum type="alphaUcPeriod"/>
            </a:pPr>
            <a:r>
              <a:rPr lang="en-US" sz="1200" b="1" kern="1200" dirty="0" smtClean="0">
                <a:solidFill>
                  <a:schemeClr val="tx1"/>
                </a:solidFill>
                <a:effectLst/>
                <a:latin typeface="Arial" charset="0"/>
                <a:ea typeface="+mn-ea"/>
                <a:cs typeface="Arial" charset="0"/>
              </a:rPr>
              <a:t>CÁ</a:t>
            </a:r>
            <a:r>
              <a:rPr lang="en-US" sz="1200" b="1" kern="1200" baseline="0" dirty="0" smtClean="0">
                <a:solidFill>
                  <a:schemeClr val="tx1"/>
                </a:solidFill>
                <a:effectLst/>
                <a:latin typeface="Arial" charset="0"/>
                <a:ea typeface="+mn-ea"/>
                <a:cs typeface="Arial" charset="0"/>
              </a:rPr>
              <a:t> NHÂN</a:t>
            </a:r>
            <a:endParaRPr lang="en-US" sz="1200" b="1" kern="1200" dirty="0" smtClean="0">
              <a:solidFill>
                <a:schemeClr val="tx1"/>
              </a:solidFill>
              <a:effectLst/>
              <a:latin typeface="Arial" charset="0"/>
              <a:ea typeface="+mn-ea"/>
              <a:cs typeface="Arial" charset="0"/>
            </a:endParaRPr>
          </a:p>
          <a:p>
            <a:pPr marL="685800" lvl="1" indent="-228600">
              <a:buFont typeface="+mj-lt"/>
              <a:buAutoNum type="arabicPeriod"/>
            </a:pPr>
            <a:r>
              <a:rPr lang="en-US" sz="1200" kern="1200" dirty="0" err="1" smtClean="0">
                <a:solidFill>
                  <a:schemeClr val="tx1"/>
                </a:solidFill>
                <a:effectLst/>
                <a:latin typeface="Arial" charset="0"/>
                <a:ea typeface="+mn-ea"/>
                <a:cs typeface="Arial" charset="0"/>
              </a:rPr>
              <a:t>Thống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kê</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tổng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hợp</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cá</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nhân</a:t>
            </a:r>
            <a:endParaRPr lang="en-US" sz="1050" kern="1200" dirty="0" smtClean="0">
              <a:solidFill>
                <a:schemeClr val="tx1"/>
              </a:solidFill>
              <a:effectLst/>
              <a:latin typeface="Arial" charset="0"/>
              <a:ea typeface="+mn-ea"/>
              <a:cs typeface="Arial" charset="0"/>
            </a:endParaRPr>
          </a:p>
          <a:p>
            <a:pPr marL="685800" lvl="1" indent="-228600">
              <a:buFont typeface="+mj-lt"/>
              <a:buAutoNum type="arabicPeriod"/>
            </a:pPr>
            <a:r>
              <a:rPr lang="en-US" sz="1200" kern="1200" dirty="0" err="1" smtClean="0">
                <a:solidFill>
                  <a:schemeClr val="tx1"/>
                </a:solidFill>
                <a:effectLst/>
                <a:latin typeface="Arial" charset="0"/>
                <a:ea typeface="+mn-ea"/>
                <a:cs typeface="Arial" charset="0"/>
              </a:rPr>
              <a:t>Hồ</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sơ</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cá</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nhân</a:t>
            </a:r>
            <a:endParaRPr lang="en-US" sz="1050" kern="1200" dirty="0" smtClean="0">
              <a:solidFill>
                <a:schemeClr val="tx1"/>
              </a:solidFill>
              <a:effectLst/>
              <a:latin typeface="Arial" charset="0"/>
              <a:ea typeface="+mn-ea"/>
              <a:cs typeface="Arial" charset="0"/>
            </a:endParaRPr>
          </a:p>
          <a:p>
            <a:pPr marL="685800" lvl="1" indent="-228600">
              <a:buFont typeface="+mj-lt"/>
              <a:buAutoNum type="arabicPeriod"/>
            </a:pPr>
            <a:r>
              <a:rPr lang="en-US" sz="1200" b="1" kern="1200" dirty="0" err="1" smtClean="0">
                <a:solidFill>
                  <a:schemeClr val="tx1"/>
                </a:solidFill>
                <a:effectLst/>
                <a:latin typeface="Arial" charset="0"/>
                <a:ea typeface="+mn-ea"/>
                <a:cs typeface="Arial" charset="0"/>
              </a:rPr>
              <a:t>Danh</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sách</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khen</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thưởng</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cá</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nhân</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theo</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đơn</a:t>
            </a:r>
            <a:r>
              <a:rPr lang="en-US" sz="1200" b="1" kern="1200" dirty="0" smtClean="0">
                <a:solidFill>
                  <a:schemeClr val="tx1"/>
                </a:solidFill>
                <a:effectLst/>
                <a:latin typeface="Arial" charset="0"/>
                <a:ea typeface="+mn-ea"/>
                <a:cs typeface="Arial" charset="0"/>
              </a:rPr>
              <a:t> </a:t>
            </a:r>
            <a:r>
              <a:rPr lang="en-US" sz="1200" b="1" kern="1200" dirty="0" err="1" smtClean="0">
                <a:solidFill>
                  <a:schemeClr val="tx1"/>
                </a:solidFill>
                <a:effectLst/>
                <a:latin typeface="Arial" charset="0"/>
                <a:ea typeface="+mn-ea"/>
                <a:cs typeface="Arial" charset="0"/>
              </a:rPr>
              <a:t>vị</a:t>
            </a:r>
            <a:r>
              <a:rPr lang="en-US" sz="1200" b="1" kern="1200" dirty="0" smtClean="0">
                <a:solidFill>
                  <a:schemeClr val="tx1"/>
                </a:solidFill>
                <a:effectLst/>
                <a:latin typeface="Arial" charset="0"/>
                <a:ea typeface="+mn-ea"/>
                <a:cs typeface="Arial" charset="0"/>
              </a:rPr>
              <a:t> </a:t>
            </a:r>
            <a:r>
              <a:rPr lang="en-US" sz="1200" kern="1200" dirty="0" smtClean="0">
                <a:solidFill>
                  <a:schemeClr val="tx1"/>
                </a:solidFill>
                <a:effectLst/>
                <a:latin typeface="Arial" charset="0"/>
                <a:ea typeface="+mn-ea"/>
                <a:cs typeface="Arial" charset="0"/>
              </a:rPr>
              <a:t>(</a:t>
            </a:r>
            <a:r>
              <a:rPr lang="en-US" sz="1200" kern="1200" dirty="0" err="1" smtClean="0">
                <a:solidFill>
                  <a:schemeClr val="tx1"/>
                </a:solidFill>
                <a:effectLst/>
                <a:latin typeface="Arial" charset="0"/>
                <a:ea typeface="+mn-ea"/>
                <a:cs typeface="Arial" charset="0"/>
              </a:rPr>
              <a:t>Tổng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hợp</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danh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sách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các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cá</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nhân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được</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theo</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đơn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vị</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và</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theo</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năm</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a:t>
            </a:r>
            <a:endParaRPr lang="en-US" sz="1050" kern="1200" dirty="0" smtClean="0">
              <a:solidFill>
                <a:schemeClr val="tx1"/>
              </a:solidFill>
              <a:effectLst/>
              <a:latin typeface="Arial" charset="0"/>
              <a:ea typeface="+mn-ea"/>
              <a:cs typeface="Arial" charset="0"/>
            </a:endParaRPr>
          </a:p>
          <a:p>
            <a:pPr marL="685800" lvl="1" indent="-228600">
              <a:buFont typeface="+mj-lt"/>
              <a:buAutoNum type="arabicPeriod"/>
            </a:pPr>
            <a:r>
              <a:rPr lang="en-US" sz="1200" kern="1200" dirty="0" err="1" smtClean="0">
                <a:solidFill>
                  <a:schemeClr val="tx1"/>
                </a:solidFill>
                <a:effectLst/>
                <a:latin typeface="Arial" charset="0"/>
                <a:ea typeface="+mn-ea"/>
                <a:cs typeface="Arial" charset="0"/>
              </a:rPr>
              <a:t>Danh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sách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cá</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nhân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theo</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năm</a:t>
            </a:r>
            <a:endParaRPr lang="en-US" sz="1050" kern="1200" dirty="0" smtClean="0">
              <a:solidFill>
                <a:schemeClr val="tx1"/>
              </a:solidFill>
              <a:effectLst/>
              <a:latin typeface="Arial" charset="0"/>
              <a:ea typeface="+mn-ea"/>
              <a:cs typeface="Arial" charset="0"/>
            </a:endParaRPr>
          </a:p>
          <a:p>
            <a:pPr marL="685800" lvl="1" indent="-228600">
              <a:buFont typeface="+mj-lt"/>
              <a:buAutoNum type="arabicPeriod"/>
            </a:pPr>
            <a:r>
              <a:rPr lang="en-US" sz="1200" kern="1200" dirty="0" err="1" smtClean="0">
                <a:solidFill>
                  <a:schemeClr val="tx1"/>
                </a:solidFill>
                <a:effectLst/>
                <a:latin typeface="Arial" charset="0"/>
                <a:ea typeface="+mn-ea"/>
                <a:cs typeface="Arial" charset="0"/>
              </a:rPr>
              <a:t>Danh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sách</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khen</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thưởng</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đối</a:t>
            </a:r>
            <a:r>
              <a:rPr lang="en-US" sz="1200" kern="12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ngoại</a:t>
            </a:r>
            <a:endParaRPr lang="en-US" dirty="0" smtClean="0"/>
          </a:p>
        </p:txBody>
      </p:sp>
      <p:sp>
        <p:nvSpPr>
          <p:cNvPr id="49156" name="Slide Number Placeholder 3"/>
          <p:cNvSpPr>
            <a:spLocks noGrp="1"/>
          </p:cNvSpPr>
          <p:nvPr>
            <p:ph type="sldNum" sz="quarter" idx="5"/>
          </p:nvPr>
        </p:nvSpPr>
        <p:spPr>
          <a:noFill/>
        </p:spPr>
        <p:txBody>
          <a:bodyPr/>
          <a:lstStyle/>
          <a:p>
            <a:fld id="{D8F76995-778B-460D-B3BB-7C8BCAA1C97A}" type="slidenum">
              <a:rPr lang="en-US" smtClean="0"/>
              <a:pPr/>
              <a:t>21</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1059844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p>
        </p:txBody>
      </p:sp>
      <p:sp>
        <p:nvSpPr>
          <p:cNvPr id="50180" name="Slide Number Placeholder 3"/>
          <p:cNvSpPr>
            <a:spLocks noGrp="1"/>
          </p:cNvSpPr>
          <p:nvPr>
            <p:ph type="sldNum" sz="quarter" idx="5"/>
          </p:nvPr>
        </p:nvSpPr>
        <p:spPr>
          <a:noFill/>
        </p:spPr>
        <p:txBody>
          <a:bodyPr/>
          <a:lstStyle/>
          <a:p>
            <a:fld id="{68019591-4C9E-4AC4-AC73-4226E2030121}" type="slidenum">
              <a:rPr lang="en-US" smtClean="0"/>
              <a:pPr/>
              <a:t>22</a:t>
            </a:fld>
            <a:endParaRPr lang="en-US" smtClean="0"/>
          </a:p>
        </p:txBody>
      </p:sp>
      <p:sp>
        <p:nvSpPr>
          <p:cNvPr id="5" name="Footer Placeholder 4"/>
          <p:cNvSpPr>
            <a:spLocks noGrp="1"/>
          </p:cNvSpPr>
          <p:nvPr>
            <p:ph type="ftr" sz="quarter" idx="10"/>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935192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9DE96CE-4AA2-478A-9F26-78A2AE0650B3}"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r>
              <a:rPr lang="en-US" smtClean="0"/>
              <a:t>http://www.paic.pvn.vn</a:t>
            </a:r>
            <a:endParaRPr lang="en-US"/>
          </a:p>
        </p:txBody>
      </p:sp>
    </p:spTree>
    <p:extLst>
      <p:ext uri="{BB962C8B-B14F-4D97-AF65-F5344CB8AC3E}">
        <p14:creationId xmlns:p14="http://schemas.microsoft.com/office/powerpoint/2010/main" val="319965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4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43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685800" y="6248400"/>
            <a:ext cx="1905000" cy="457200"/>
          </a:xfrm>
        </p:spPr>
        <p:txBody>
          <a:bodyPr/>
          <a:lstStyle>
            <a:lvl1pPr>
              <a:defRPr>
                <a:solidFill>
                  <a:schemeClr val="bg2"/>
                </a:solidFill>
              </a:defRPr>
            </a:lvl1pPr>
          </a:lstStyle>
          <a:p>
            <a:pPr>
              <a:defRPr/>
            </a:pPr>
            <a:endParaRPr lang="en-US"/>
          </a:p>
        </p:txBody>
      </p:sp>
      <p:sp>
        <p:nvSpPr>
          <p:cNvPr id="5" name="Rectangle 15"/>
          <p:cNvSpPr>
            <a:spLocks noGrp="1" noChangeArrowheads="1"/>
          </p:cNvSpPr>
          <p:nvPr>
            <p:ph type="ftr" sz="quarter" idx="11"/>
          </p:nvPr>
        </p:nvSpPr>
        <p:spPr>
          <a:xfrm>
            <a:off x="2438400" y="6248400"/>
            <a:ext cx="3581400" cy="457200"/>
          </a:xfrm>
        </p:spPr>
        <p:txBody>
          <a:bodyPr/>
          <a:lstStyle>
            <a:lvl1pPr>
              <a:defRPr b="1" i="1">
                <a:solidFill>
                  <a:schemeClr val="bg2"/>
                </a:solidFill>
                <a:latin typeface="Arial" charset="0"/>
              </a:defRPr>
            </a:lvl1pPr>
          </a:lstStyle>
          <a:p>
            <a:pPr>
              <a:defRPr/>
            </a:pPr>
            <a:endParaRPr lang="en-US"/>
          </a:p>
        </p:txBody>
      </p:sp>
      <p:sp>
        <p:nvSpPr>
          <p:cNvPr id="6" name="Rectangle 16"/>
          <p:cNvSpPr>
            <a:spLocks noGrp="1" noChangeArrowheads="1"/>
          </p:cNvSpPr>
          <p:nvPr>
            <p:ph type="sldNum" sz="quarter" idx="12"/>
          </p:nvPr>
        </p:nvSpPr>
        <p:spPr>
          <a:xfrm>
            <a:off x="6858000" y="6248400"/>
            <a:ext cx="1905000" cy="457200"/>
          </a:xfrm>
        </p:spPr>
        <p:txBody>
          <a:bodyPr/>
          <a:lstStyle>
            <a:lvl1pPr>
              <a:defRPr b="1">
                <a:solidFill>
                  <a:schemeClr val="bg2"/>
                </a:solidFill>
              </a:defRPr>
            </a:lvl1pPr>
          </a:lstStyle>
          <a:p>
            <a:pPr>
              <a:defRPr/>
            </a:pPr>
            <a:fld id="{3F116DFA-62AF-4A29-897B-E7F8D11BFBC7}"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A7AE7FE-8B28-4B4C-BDC5-4245F07085BF}"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5E91FD6-1871-4D5E-BD5E-AFAE2AC4C6C0}"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3993FD6-F2DA-4C1D-A5FC-6FF34C6081E5}"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FAB805E-58F8-4C34-8E47-7EECA88FE7C7}"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BCF39B2-3A8D-494B-80E1-18E33ADD122E}"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C07FD1-D1DD-4372-9639-1809F8FEE11A}"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A9C2C70-B329-4A60-A9F2-553692F694E8}"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A8A2019-927B-4967-B4BD-F107C8B4A21A}"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9A657A7-907D-43E3-87A4-15A9E76FA59A}"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266911A-8980-41B4-990A-9D2166A7CBBE}"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133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33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133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33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133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133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2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1332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1332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B28B5274-C4E8-4663-9F81-212C184FF7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8"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ransition>
    <p:random/>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2600" y="223838"/>
            <a:ext cx="6553200" cy="523220"/>
          </a:xfrm>
          <a:noFill/>
        </p:spPr>
        <p:txBody>
          <a:bodyPr>
            <a:spAutoFit/>
          </a:bodyPr>
          <a:lstStyle/>
          <a:p>
            <a:pPr algn="ctr" eaLnBrk="1" hangingPunct="1"/>
            <a:r>
              <a:rPr lang="en-US" sz="2800" b="1" smtClean="0">
                <a:solidFill>
                  <a:srgbClr val="FF0000"/>
                </a:solidFill>
                <a:latin typeface="Times New Roman" pitchFamily="18" charset="0"/>
                <a:cs typeface="Times New Roman" pitchFamily="18" charset="0"/>
              </a:rPr>
              <a:t>GIỚI THIỆU HỆ THỐNG</a:t>
            </a:r>
            <a:endParaRPr lang="en-US" sz="3200" b="1" smtClean="0">
              <a:solidFill>
                <a:srgbClr val="FF0000"/>
              </a:solidFill>
              <a:latin typeface="Times New Roman" pitchFamily="18" charset="0"/>
              <a:cs typeface="Times New Roman" pitchFamily="18" charset="0"/>
            </a:endParaRPr>
          </a:p>
        </p:txBody>
      </p:sp>
      <p:sp>
        <p:nvSpPr>
          <p:cNvPr id="3075" name="Rectangle 3"/>
          <p:cNvSpPr>
            <a:spLocks noGrp="1" noChangeArrowheads="1"/>
          </p:cNvSpPr>
          <p:nvPr>
            <p:ph type="subTitle" idx="1"/>
          </p:nvPr>
        </p:nvSpPr>
        <p:spPr>
          <a:xfrm>
            <a:off x="609600" y="4038600"/>
            <a:ext cx="4800600" cy="701675"/>
          </a:xfrm>
          <a:noFill/>
        </p:spPr>
        <p:txBody>
          <a:bodyPr>
            <a:spAutoFit/>
          </a:bodyPr>
          <a:lstStyle/>
          <a:p>
            <a:pPr algn="l" eaLnBrk="1" hangingPunct="1"/>
            <a:r>
              <a:rPr lang="en-US" sz="1800" i="1" u="sng" dirty="0" err="1" smtClean="0">
                <a:latin typeface="Arial" charset="0"/>
              </a:rPr>
              <a:t>Người</a:t>
            </a:r>
            <a:r>
              <a:rPr lang="en-US" sz="1800" i="1" u="sng" dirty="0" smtClean="0">
                <a:latin typeface="Arial" charset="0"/>
              </a:rPr>
              <a:t> </a:t>
            </a:r>
            <a:r>
              <a:rPr lang="en-US" sz="1800" i="1" u="sng" dirty="0" err="1" smtClean="0">
                <a:latin typeface="Arial" charset="0"/>
              </a:rPr>
              <a:t>trình</a:t>
            </a:r>
            <a:r>
              <a:rPr lang="en-US" sz="1800" i="1" u="sng" dirty="0" smtClean="0">
                <a:latin typeface="Arial" charset="0"/>
              </a:rPr>
              <a:t> </a:t>
            </a:r>
            <a:r>
              <a:rPr lang="en-US" sz="1800" i="1" u="sng" dirty="0" err="1" smtClean="0">
                <a:latin typeface="Arial" charset="0"/>
              </a:rPr>
              <a:t>bày</a:t>
            </a:r>
            <a:r>
              <a:rPr lang="en-US" sz="1800" i="1" u="sng" dirty="0" smtClean="0">
                <a:latin typeface="Arial" charset="0"/>
              </a:rPr>
              <a:t>:</a:t>
            </a:r>
          </a:p>
          <a:p>
            <a:pPr eaLnBrk="1" hangingPunct="1"/>
            <a:endParaRPr lang="en-US" sz="1800" b="1" dirty="0" smtClean="0">
              <a:latin typeface="Arial" charset="0"/>
            </a:endParaRPr>
          </a:p>
        </p:txBody>
      </p:sp>
      <p:grpSp>
        <p:nvGrpSpPr>
          <p:cNvPr id="2" name="Group 4"/>
          <p:cNvGrpSpPr>
            <a:grpSpLocks/>
          </p:cNvGrpSpPr>
          <p:nvPr/>
        </p:nvGrpSpPr>
        <p:grpSpPr bwMode="auto">
          <a:xfrm>
            <a:off x="0" y="2362200"/>
            <a:ext cx="9009063" cy="1052513"/>
            <a:chOff x="0" y="1536"/>
            <a:chExt cx="5675" cy="663"/>
          </a:xfrm>
        </p:grpSpPr>
        <p:grpSp>
          <p:nvGrpSpPr>
            <p:cNvPr id="3" name="Group 5"/>
            <p:cNvGrpSpPr>
              <a:grpSpLocks/>
            </p:cNvGrpSpPr>
            <p:nvPr/>
          </p:nvGrpSpPr>
          <p:grpSpPr bwMode="auto">
            <a:xfrm>
              <a:off x="183" y="1604"/>
              <a:ext cx="448" cy="299"/>
              <a:chOff x="720" y="336"/>
              <a:chExt cx="624" cy="432"/>
            </a:xfrm>
          </p:grpSpPr>
          <p:sp>
            <p:nvSpPr>
              <p:cNvPr id="3088" name="Rectangle 6"/>
              <p:cNvSpPr>
                <a:spLocks noChangeArrowheads="1"/>
              </p:cNvSpPr>
              <p:nvPr/>
            </p:nvSpPr>
            <p:spPr bwMode="auto">
              <a:xfrm>
                <a:off x="720" y="336"/>
                <a:ext cx="384" cy="432"/>
              </a:xfrm>
              <a:prstGeom prst="rect">
                <a:avLst/>
              </a:prstGeom>
              <a:solidFill>
                <a:schemeClr val="folHlink"/>
              </a:solidFill>
              <a:ln w="15875">
                <a:solidFill>
                  <a:srgbClr val="0000FF"/>
                </a:solidFill>
                <a:miter lim="800000"/>
                <a:headEnd/>
                <a:tailEnd/>
              </a:ln>
            </p:spPr>
            <p:txBody>
              <a:bodyPr wrap="none" anchor="ctr"/>
              <a:lstStyle/>
              <a:p>
                <a:endParaRPr lang="en-US"/>
              </a:p>
            </p:txBody>
          </p:sp>
          <p:sp>
            <p:nvSpPr>
              <p:cNvPr id="3089" name="Rectangle 7"/>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15875">
                <a:solidFill>
                  <a:srgbClr val="0000FF"/>
                </a:solidFill>
                <a:miter lim="800000"/>
                <a:headEnd/>
                <a:tailEnd/>
              </a:ln>
            </p:spPr>
            <p:txBody>
              <a:bodyPr wrap="none" anchor="ctr"/>
              <a:lstStyle/>
              <a:p>
                <a:endParaRPr lang="en-US"/>
              </a:p>
            </p:txBody>
          </p:sp>
        </p:grpSp>
        <p:grpSp>
          <p:nvGrpSpPr>
            <p:cNvPr id="4" name="Group 8"/>
            <p:cNvGrpSpPr>
              <a:grpSpLocks/>
            </p:cNvGrpSpPr>
            <p:nvPr/>
          </p:nvGrpSpPr>
          <p:grpSpPr bwMode="auto">
            <a:xfrm>
              <a:off x="261" y="1870"/>
              <a:ext cx="465" cy="299"/>
              <a:chOff x="912" y="2640"/>
              <a:chExt cx="672" cy="432"/>
            </a:xfrm>
          </p:grpSpPr>
          <p:sp>
            <p:nvSpPr>
              <p:cNvPr id="3086" name="Rectangle 9"/>
              <p:cNvSpPr>
                <a:spLocks noChangeArrowheads="1"/>
              </p:cNvSpPr>
              <p:nvPr/>
            </p:nvSpPr>
            <p:spPr bwMode="auto">
              <a:xfrm>
                <a:off x="912" y="2640"/>
                <a:ext cx="384" cy="432"/>
              </a:xfrm>
              <a:prstGeom prst="rect">
                <a:avLst/>
              </a:prstGeom>
              <a:solidFill>
                <a:schemeClr val="accent2"/>
              </a:solidFill>
              <a:ln w="15875">
                <a:solidFill>
                  <a:srgbClr val="0000FF"/>
                </a:solidFill>
                <a:miter lim="800000"/>
                <a:headEnd/>
                <a:tailEnd/>
              </a:ln>
            </p:spPr>
            <p:txBody>
              <a:bodyPr wrap="none" anchor="ctr"/>
              <a:lstStyle/>
              <a:p>
                <a:endParaRPr lang="en-US"/>
              </a:p>
            </p:txBody>
          </p:sp>
          <p:sp>
            <p:nvSpPr>
              <p:cNvPr id="3087" name="Rectangle 10"/>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15875">
                <a:solidFill>
                  <a:srgbClr val="0000FF"/>
                </a:solidFill>
                <a:miter lim="800000"/>
                <a:headEnd/>
                <a:tailEnd/>
              </a:ln>
            </p:spPr>
            <p:txBody>
              <a:bodyPr wrap="none" anchor="ctr"/>
              <a:lstStyle/>
              <a:p>
                <a:endParaRPr lang="en-US"/>
              </a:p>
            </p:txBody>
          </p:sp>
        </p:grpSp>
        <p:sp>
          <p:nvSpPr>
            <p:cNvPr id="3083" name="Rectangle 11"/>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15875">
              <a:solidFill>
                <a:srgbClr val="0000FF"/>
              </a:solidFill>
              <a:miter lim="800000"/>
              <a:headEnd/>
              <a:tailEnd/>
            </a:ln>
          </p:spPr>
          <p:txBody>
            <a:bodyPr wrap="none" anchor="ctr"/>
            <a:lstStyle/>
            <a:p>
              <a:endParaRPr lang="en-US"/>
            </a:p>
          </p:txBody>
        </p:sp>
        <p:sp>
          <p:nvSpPr>
            <p:cNvPr id="3084" name="Rectangle 12"/>
            <p:cNvSpPr>
              <a:spLocks noChangeArrowheads="1"/>
            </p:cNvSpPr>
            <p:nvPr/>
          </p:nvSpPr>
          <p:spPr bwMode="auto">
            <a:xfrm>
              <a:off x="400" y="1536"/>
              <a:ext cx="20" cy="663"/>
            </a:xfrm>
            <a:prstGeom prst="rect">
              <a:avLst/>
            </a:prstGeom>
            <a:solidFill>
              <a:schemeClr val="bg2"/>
            </a:solidFill>
            <a:ln w="15875">
              <a:solidFill>
                <a:srgbClr val="0000FF"/>
              </a:solidFill>
              <a:miter lim="800000"/>
              <a:headEnd/>
              <a:tailEnd/>
            </a:ln>
          </p:spPr>
          <p:txBody>
            <a:bodyPr wrap="none" anchor="ctr"/>
            <a:lstStyle/>
            <a:p>
              <a:endParaRPr lang="en-US"/>
            </a:p>
          </p:txBody>
        </p:sp>
        <p:sp>
          <p:nvSpPr>
            <p:cNvPr id="3085" name="Rectangle 13"/>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15875">
              <a:solidFill>
                <a:srgbClr val="0000FF"/>
              </a:solidFill>
              <a:miter lim="800000"/>
              <a:headEnd/>
              <a:tailEnd/>
            </a:ln>
          </p:spPr>
          <p:txBody>
            <a:bodyPr wrap="none" anchor="ctr"/>
            <a:lstStyle/>
            <a:p>
              <a:endParaRPr lang="en-US"/>
            </a:p>
          </p:txBody>
        </p:sp>
      </p:grpSp>
      <p:sp>
        <p:nvSpPr>
          <p:cNvPr id="18" name="Rectangle 2"/>
          <p:cNvSpPr txBox="1">
            <a:spLocks noChangeArrowheads="1"/>
          </p:cNvSpPr>
          <p:nvPr/>
        </p:nvSpPr>
        <p:spPr bwMode="auto">
          <a:xfrm>
            <a:off x="1752600" y="1524000"/>
            <a:ext cx="6553200" cy="954107"/>
          </a:xfrm>
          <a:prstGeom prst="rect">
            <a:avLst/>
          </a:prstGeom>
          <a:noFill/>
          <a:ln w="9525">
            <a:noFill/>
            <a:miter lim="800000"/>
            <a:headEnd/>
            <a:tailEnd/>
          </a:ln>
          <a:effectLst/>
        </p:spPr>
        <p:txBody>
          <a:bodyPr anchor="b">
            <a:spAutoFit/>
          </a:bodyPr>
          <a:lstStyle/>
          <a:p>
            <a:pPr algn="ctr">
              <a:defRPr/>
            </a:pPr>
            <a:r>
              <a:rPr lang="en-US" sz="2400" b="1">
                <a:solidFill>
                  <a:schemeClr val="folHlink"/>
                </a:solidFill>
                <a:latin typeface="Arial" charset="0"/>
                <a:ea typeface="+mj-ea"/>
                <a:cs typeface="+mj-cs"/>
              </a:rPr>
              <a:t>“</a:t>
            </a:r>
            <a:r>
              <a:rPr lang="en-US" sz="2800" b="1" err="1">
                <a:solidFill>
                  <a:schemeClr val="folHlink"/>
                </a:solidFill>
                <a:latin typeface="Arial" charset="0"/>
                <a:ea typeface="+mj-ea"/>
                <a:cs typeface="+mj-cs"/>
              </a:rPr>
              <a:t>Cơ</a:t>
            </a:r>
            <a:r>
              <a:rPr lang="en-US" sz="2800" b="1">
                <a:solidFill>
                  <a:schemeClr val="folHlink"/>
                </a:solidFill>
                <a:latin typeface="Arial" charset="0"/>
                <a:ea typeface="+mj-ea"/>
                <a:cs typeface="+mj-cs"/>
              </a:rPr>
              <a:t> </a:t>
            </a:r>
            <a:r>
              <a:rPr lang="en-US" sz="2800" b="1" err="1">
                <a:solidFill>
                  <a:schemeClr val="folHlink"/>
                </a:solidFill>
                <a:latin typeface="Arial" charset="0"/>
                <a:ea typeface="+mj-ea"/>
                <a:cs typeface="+mj-cs"/>
              </a:rPr>
              <a:t>sở</a:t>
            </a:r>
            <a:r>
              <a:rPr lang="en-US" sz="2800" b="1">
                <a:solidFill>
                  <a:schemeClr val="folHlink"/>
                </a:solidFill>
                <a:latin typeface="Arial" charset="0"/>
                <a:ea typeface="+mj-ea"/>
                <a:cs typeface="+mj-cs"/>
              </a:rPr>
              <a:t> </a:t>
            </a:r>
            <a:r>
              <a:rPr lang="en-US" sz="2800" b="1" smtClean="0">
                <a:solidFill>
                  <a:schemeClr val="folHlink"/>
                </a:solidFill>
                <a:latin typeface="Arial" charset="0"/>
                <a:ea typeface="+mj-ea"/>
                <a:cs typeface="+mj-cs"/>
              </a:rPr>
              <a:t>dữ </a:t>
            </a:r>
            <a:r>
              <a:rPr lang="en-US" sz="2800" b="1" err="1">
                <a:solidFill>
                  <a:schemeClr val="folHlink"/>
                </a:solidFill>
                <a:latin typeface="Arial" charset="0"/>
                <a:ea typeface="+mj-ea"/>
                <a:cs typeface="+mj-cs"/>
              </a:rPr>
              <a:t>liệu</a:t>
            </a:r>
            <a:r>
              <a:rPr lang="en-US" sz="2800" b="1">
                <a:solidFill>
                  <a:schemeClr val="folHlink"/>
                </a:solidFill>
                <a:latin typeface="Arial" charset="0"/>
                <a:ea typeface="+mj-ea"/>
                <a:cs typeface="+mj-cs"/>
              </a:rPr>
              <a:t> </a:t>
            </a:r>
            <a:r>
              <a:rPr lang="en-US" sz="2800" b="1" smtClean="0">
                <a:solidFill>
                  <a:schemeClr val="folHlink"/>
                </a:solidFill>
                <a:latin typeface="Arial" charset="0"/>
                <a:ea typeface="+mj-ea"/>
                <a:cs typeface="+mj-cs"/>
              </a:rPr>
              <a:t>Thi đua khen thưởng của </a:t>
            </a:r>
            <a:r>
              <a:rPr lang="en-US" sz="2800" b="1" err="1">
                <a:solidFill>
                  <a:schemeClr val="folHlink"/>
                </a:solidFill>
                <a:latin typeface="Arial" charset="0"/>
                <a:ea typeface="+mj-ea"/>
                <a:cs typeface="+mj-cs"/>
              </a:rPr>
              <a:t>Tập</a:t>
            </a:r>
            <a:r>
              <a:rPr lang="en-US" sz="2800" b="1">
                <a:solidFill>
                  <a:schemeClr val="folHlink"/>
                </a:solidFill>
                <a:latin typeface="Arial" charset="0"/>
                <a:ea typeface="+mj-ea"/>
                <a:cs typeface="+mj-cs"/>
              </a:rPr>
              <a:t> </a:t>
            </a:r>
            <a:r>
              <a:rPr lang="en-US" sz="2800" b="1" err="1">
                <a:solidFill>
                  <a:schemeClr val="folHlink"/>
                </a:solidFill>
                <a:latin typeface="Arial" charset="0"/>
                <a:ea typeface="+mj-ea"/>
                <a:cs typeface="+mj-cs"/>
              </a:rPr>
              <a:t>đoàn</a:t>
            </a:r>
            <a:r>
              <a:rPr lang="en-US" sz="2800" b="1">
                <a:solidFill>
                  <a:schemeClr val="folHlink"/>
                </a:solidFill>
                <a:latin typeface="Arial" charset="0"/>
                <a:ea typeface="+mj-ea"/>
                <a:cs typeface="+mj-cs"/>
              </a:rPr>
              <a:t> </a:t>
            </a:r>
            <a:r>
              <a:rPr lang="en-US" sz="2800" b="1" err="1">
                <a:solidFill>
                  <a:schemeClr val="folHlink"/>
                </a:solidFill>
                <a:latin typeface="Arial" charset="0"/>
                <a:ea typeface="+mj-ea"/>
                <a:cs typeface="+mj-cs"/>
              </a:rPr>
              <a:t>Dầu</a:t>
            </a:r>
            <a:r>
              <a:rPr lang="en-US" sz="2800" b="1">
                <a:solidFill>
                  <a:schemeClr val="folHlink"/>
                </a:solidFill>
                <a:latin typeface="Arial" charset="0"/>
                <a:ea typeface="+mj-ea"/>
                <a:cs typeface="+mj-cs"/>
              </a:rPr>
              <a:t> </a:t>
            </a:r>
            <a:r>
              <a:rPr lang="en-US" sz="2800" b="1" err="1">
                <a:solidFill>
                  <a:schemeClr val="folHlink"/>
                </a:solidFill>
                <a:latin typeface="Arial" charset="0"/>
                <a:ea typeface="+mj-ea"/>
                <a:cs typeface="+mj-cs"/>
              </a:rPr>
              <a:t>khí</a:t>
            </a:r>
            <a:r>
              <a:rPr lang="en-US" sz="2800" b="1">
                <a:solidFill>
                  <a:schemeClr val="folHlink"/>
                </a:solidFill>
                <a:latin typeface="Arial" charset="0"/>
                <a:ea typeface="+mj-ea"/>
                <a:cs typeface="+mj-cs"/>
              </a:rPr>
              <a:t> </a:t>
            </a:r>
            <a:r>
              <a:rPr lang="en-US" sz="2800" b="1" err="1">
                <a:solidFill>
                  <a:schemeClr val="folHlink"/>
                </a:solidFill>
                <a:latin typeface="Arial" charset="0"/>
                <a:ea typeface="+mj-ea"/>
                <a:cs typeface="+mj-cs"/>
              </a:rPr>
              <a:t>Việt</a:t>
            </a:r>
            <a:r>
              <a:rPr lang="en-US" sz="2800" b="1">
                <a:solidFill>
                  <a:schemeClr val="folHlink"/>
                </a:solidFill>
                <a:latin typeface="Arial" charset="0"/>
                <a:ea typeface="+mj-ea"/>
                <a:cs typeface="+mj-cs"/>
              </a:rPr>
              <a:t> </a:t>
            </a:r>
            <a:r>
              <a:rPr lang="en-US" sz="2800" b="1" smtClean="0">
                <a:solidFill>
                  <a:schemeClr val="folHlink"/>
                </a:solidFill>
                <a:latin typeface="Arial" charset="0"/>
                <a:ea typeface="+mj-ea"/>
                <a:cs typeface="+mj-cs"/>
              </a:rPr>
              <a:t>Nam” </a:t>
            </a:r>
            <a:endParaRPr lang="en-US" sz="2800" b="1">
              <a:solidFill>
                <a:schemeClr val="folHlink"/>
              </a:solidFill>
              <a:latin typeface="Arial" charset="0"/>
              <a:ea typeface="+mj-ea"/>
              <a:cs typeface="+mj-cs"/>
            </a:endParaRPr>
          </a:p>
        </p:txBody>
      </p:sp>
      <p:sp>
        <p:nvSpPr>
          <p:cNvPr id="3078" name="TextBox 18"/>
          <p:cNvSpPr txBox="1">
            <a:spLocks noChangeArrowheads="1"/>
          </p:cNvSpPr>
          <p:nvPr/>
        </p:nvSpPr>
        <p:spPr bwMode="auto">
          <a:xfrm>
            <a:off x="3581400" y="6248400"/>
            <a:ext cx="1981200" cy="381000"/>
          </a:xfrm>
          <a:prstGeom prst="rect">
            <a:avLst/>
          </a:prstGeom>
          <a:noFill/>
          <a:ln w="9525">
            <a:noFill/>
            <a:miter lim="800000"/>
            <a:headEnd/>
            <a:tailEnd/>
          </a:ln>
        </p:spPr>
        <p:txBody>
          <a:bodyPr>
            <a:spAutoFit/>
          </a:bodyPr>
          <a:lstStyle/>
          <a:p>
            <a:r>
              <a:rPr lang="en-US" i="1" dirty="0" err="1">
                <a:latin typeface="Times New Roman" pitchFamily="18" charset="0"/>
                <a:cs typeface="Times New Roman" pitchFamily="18" charset="0"/>
              </a:rPr>
              <a:t>Hà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Nội</a:t>
            </a:r>
            <a:r>
              <a:rPr lang="en-US" i="1">
                <a:latin typeface="Times New Roman" pitchFamily="18" charset="0"/>
                <a:cs typeface="Times New Roman" pitchFamily="18" charset="0"/>
              </a:rPr>
              <a:t> </a:t>
            </a:r>
            <a:r>
              <a:rPr lang="en-US" i="1" smtClean="0">
                <a:latin typeface="Times New Roman" pitchFamily="18" charset="0"/>
                <a:cs typeface="Times New Roman" pitchFamily="18" charset="0"/>
              </a:rPr>
              <a:t> 05-2016</a:t>
            </a:r>
            <a:endParaRPr lang="en-US" i="1" dirty="0">
              <a:latin typeface="Times New Roman" pitchFamily="18" charset="0"/>
              <a:cs typeface="Times New Roman" pitchFamily="18" charset="0"/>
            </a:endParaRPr>
          </a:p>
        </p:txBody>
      </p:sp>
      <p:sp>
        <p:nvSpPr>
          <p:cNvPr id="3079" name="TextBox 16"/>
          <p:cNvSpPr txBox="1">
            <a:spLocks noChangeArrowheads="1"/>
          </p:cNvSpPr>
          <p:nvPr/>
        </p:nvSpPr>
        <p:spPr bwMode="auto">
          <a:xfrm>
            <a:off x="609600" y="4562475"/>
            <a:ext cx="8229600" cy="707886"/>
          </a:xfrm>
          <a:prstGeom prst="rect">
            <a:avLst/>
          </a:prstGeom>
          <a:noFill/>
          <a:ln w="9525">
            <a:noFill/>
            <a:miter lim="800000"/>
            <a:headEnd/>
            <a:tailEnd/>
          </a:ln>
        </p:spPr>
        <p:txBody>
          <a:bodyPr>
            <a:spAutoFit/>
          </a:bodyPr>
          <a:lstStyle/>
          <a:p>
            <a:r>
              <a:rPr lang="en-US" sz="2000" b="1" dirty="0" err="1" smtClean="0">
                <a:latin typeface="Times New Roman" pitchFamily="18" charset="0"/>
                <a:cs typeface="Times New Roman" pitchFamily="18" charset="0"/>
              </a:rPr>
              <a:t>Vũ</a:t>
            </a:r>
            <a:r>
              <a:rPr lang="en-US" sz="2000" b="1" dirty="0" smtClean="0">
                <a:latin typeface="Times New Roman" pitchFamily="18" charset="0"/>
                <a:cs typeface="Times New Roman" pitchFamily="18" charset="0"/>
              </a:rPr>
              <a:t> Minh </a:t>
            </a:r>
            <a:r>
              <a:rPr lang="en-US" sz="2000" b="1" dirty="0" err="1" smtClean="0">
                <a:latin typeface="Times New Roman" pitchFamily="18" charset="0"/>
                <a:cs typeface="Times New Roman" pitchFamily="18" charset="0"/>
              </a:rPr>
              <a:t>Tuân</a:t>
            </a:r>
            <a:endParaRPr lang="en-US" sz="2000" b="1"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Công</a:t>
            </a:r>
            <a:r>
              <a:rPr lang="en-US" sz="2000" b="1" dirty="0">
                <a:latin typeface="Times New Roman" pitchFamily="18" charset="0"/>
                <a:cs typeface="Times New Roman" pitchFamily="18" charset="0"/>
              </a:rPr>
              <a:t> ty </a:t>
            </a:r>
            <a:r>
              <a:rPr lang="en-US" sz="2000" b="1" dirty="0" err="1">
                <a:latin typeface="Times New Roman" pitchFamily="18" charset="0"/>
                <a:cs typeface="Times New Roman" pitchFamily="18" charset="0"/>
              </a:rPr>
              <a:t>Cổ</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phần</a:t>
            </a:r>
            <a:r>
              <a:rPr lang="en-US" sz="2000" b="1" dirty="0">
                <a:latin typeface="Times New Roman" pitchFamily="18" charset="0"/>
                <a:cs typeface="Times New Roman" pitchFamily="18" charset="0"/>
              </a:rPr>
              <a:t> CNTT, </a:t>
            </a:r>
            <a:r>
              <a:rPr lang="en-US" sz="2000" b="1" dirty="0" err="1">
                <a:latin typeface="Times New Roman" pitchFamily="18" charset="0"/>
                <a:cs typeface="Times New Roman" pitchFamily="18" charset="0"/>
              </a:rPr>
              <a:t>Viễn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Tự</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hóa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Dầu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Khí</a:t>
            </a:r>
            <a:r>
              <a:rPr lang="en-US" sz="2000" b="1" dirty="0">
                <a:latin typeface="Times New Roman" pitchFamily="18" charset="0"/>
                <a:cs typeface="Times New Roman" pitchFamily="18" charset="0"/>
              </a:rPr>
              <a:t> – </a:t>
            </a:r>
            <a:r>
              <a:rPr lang="en-US" sz="2000" b="1" dirty="0" smtClean="0">
                <a:latin typeface="Times New Roman" pitchFamily="18" charset="0"/>
                <a:cs typeface="Times New Roman" pitchFamily="18" charset="0"/>
              </a:rPr>
              <a:t>PAIC</a:t>
            </a:r>
          </a:p>
        </p:txBody>
      </p:sp>
      <p:pic>
        <p:nvPicPr>
          <p:cNvPr id="1026" name="irc_mi" descr="logo-PAIC-nounderline"/>
          <p:cNvPicPr>
            <a:picLocks noChangeAspect="1" noChangeArrowheads="1"/>
          </p:cNvPicPr>
          <p:nvPr/>
        </p:nvPicPr>
        <p:blipFill>
          <a:blip r:embed="rId3" cstate="print"/>
          <a:srcRect/>
          <a:stretch>
            <a:fillRect/>
          </a:stretch>
        </p:blipFill>
        <p:spPr bwMode="auto">
          <a:xfrm>
            <a:off x="8086725" y="0"/>
            <a:ext cx="1057275" cy="1266825"/>
          </a:xfrm>
          <a:prstGeom prst="rect">
            <a:avLst/>
          </a:prstGeom>
          <a:noFill/>
          <a:ln w="9525">
            <a:noFill/>
            <a:miter lim="800000"/>
            <a:headEnd/>
            <a:tailEnd/>
          </a:ln>
        </p:spPr>
      </p:pic>
      <p:pic>
        <p:nvPicPr>
          <p:cNvPr id="1027" name="Picture 3" descr="D:\PVTech\logo-PVN.jpg"/>
          <p:cNvPicPr>
            <a:picLocks noChangeAspect="1" noChangeArrowheads="1"/>
          </p:cNvPicPr>
          <p:nvPr/>
        </p:nvPicPr>
        <p:blipFill>
          <a:blip r:embed="rId4"/>
          <a:srcRect/>
          <a:stretch>
            <a:fillRect/>
          </a:stretch>
        </p:blipFill>
        <p:spPr bwMode="auto">
          <a:xfrm>
            <a:off x="1" y="0"/>
            <a:ext cx="1219200" cy="1371600"/>
          </a:xfrm>
          <a:prstGeom prst="rect">
            <a:avLst/>
          </a:prstGeom>
          <a:noFill/>
        </p:spPr>
      </p:pic>
      <p:sp>
        <p:nvSpPr>
          <p:cNvPr id="19" name="Slide Number Placeholder 18"/>
          <p:cNvSpPr>
            <a:spLocks noGrp="1"/>
          </p:cNvSpPr>
          <p:nvPr>
            <p:ph type="sldNum" sz="quarter" idx="12"/>
          </p:nvPr>
        </p:nvSpPr>
        <p:spPr/>
        <p:txBody>
          <a:bodyPr/>
          <a:lstStyle/>
          <a:p>
            <a:pPr>
              <a:defRPr/>
            </a:pPr>
            <a:fld id="{3F116DFA-62AF-4A29-897B-E7F8D11BFBC7}" type="slidenum">
              <a:rPr lang="en-US" smtClean="0"/>
              <a:pPr>
                <a:defRPr/>
              </a:pPr>
              <a:t>1</a:t>
            </a:fld>
            <a:endParaRPr lang="en-US"/>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rPr>
              <a:t/>
            </a:r>
            <a:br>
              <a:rPr lang="en-US" sz="3200" b="1" dirty="0" smtClean="0">
                <a:latin typeface="Arial" charset="0"/>
              </a:rPr>
            </a:br>
            <a:r>
              <a:rPr lang="en-US" sz="3200" b="1" dirty="0" smtClean="0">
                <a:latin typeface="Arial" charset="0"/>
              </a:rPr>
              <a:t/>
            </a:r>
            <a:br>
              <a:rPr lang="en-US" sz="3200" b="1" dirty="0" smtClean="0">
                <a:latin typeface="Arial" charset="0"/>
              </a:rPr>
            </a:br>
            <a:r>
              <a:rPr lang="en-US" sz="3200" b="1" dirty="0" smtClean="0">
                <a:latin typeface="Arial" charset="0"/>
              </a:rPr>
              <a:t>II.</a:t>
            </a:r>
            <a:r>
              <a:rPr lang="en-US" sz="3200" b="1" dirty="0" smtClean="0">
                <a:latin typeface="Arial" charset="0"/>
              </a:rPr>
              <a:t>1. </a:t>
            </a:r>
            <a:r>
              <a:rPr lang="en-US" sz="3200" b="1" dirty="0" err="1" smtClean="0">
                <a:latin typeface="Arial" charset="0"/>
              </a:rPr>
              <a:t>Danh</a:t>
            </a:r>
            <a:r>
              <a:rPr lang="en-US" sz="3200" b="1" dirty="0" smtClean="0">
                <a:latin typeface="Arial" charset="0"/>
              </a:rPr>
              <a:t> </a:t>
            </a:r>
            <a:r>
              <a:rPr lang="en-US" sz="3200" b="1" dirty="0" err="1" smtClean="0">
                <a:latin typeface="Arial" charset="0"/>
              </a:rPr>
              <a:t>mục</a:t>
            </a:r>
            <a:r>
              <a:rPr lang="en-US" sz="3200" b="1" dirty="0" smtClean="0">
                <a:latin typeface="Arial" charset="0"/>
              </a:rPr>
              <a:t> </a:t>
            </a:r>
            <a:r>
              <a:rPr lang="en-US" sz="3200" b="1" dirty="0" err="1" smtClean="0">
                <a:latin typeface="Arial" charset="0"/>
              </a:rPr>
              <a:t>thông</a:t>
            </a:r>
            <a:r>
              <a:rPr lang="en-US" sz="3200" b="1" dirty="0" smtClean="0">
                <a:latin typeface="Arial" charset="0"/>
              </a:rPr>
              <a:t> tin </a:t>
            </a:r>
            <a:r>
              <a:rPr lang="en-US" sz="3200" b="1" dirty="0" err="1" smtClean="0">
                <a:latin typeface="Arial" charset="0"/>
              </a:rPr>
              <a:t>chung</a:t>
            </a:r>
            <a:endParaRPr lang="en-US" sz="3200" b="1" dirty="0">
              <a:latin typeface="Arial" charset="0"/>
            </a:endParaRPr>
          </a:p>
        </p:txBody>
      </p:sp>
      <p:sp>
        <p:nvSpPr>
          <p:cNvPr id="3" name="Content Placeholder 2"/>
          <p:cNvSpPr>
            <a:spLocks noGrp="1"/>
          </p:cNvSpPr>
          <p:nvPr>
            <p:ph idx="1"/>
          </p:nvPr>
        </p:nvSpPr>
        <p:spPr>
          <a:xfrm>
            <a:off x="685800" y="2017713"/>
            <a:ext cx="8269288" cy="4114800"/>
          </a:xfrm>
        </p:spPr>
        <p:txBody>
          <a:bodyPr/>
          <a:lstStyle/>
          <a:p>
            <a:pPr lvl="0">
              <a:lnSpc>
                <a:spcPct val="150000"/>
              </a:lnSpc>
            </a:pPr>
            <a:r>
              <a:rPr lang="en-US" sz="2400" dirty="0" err="1" smtClean="0"/>
              <a:t>Danh</a:t>
            </a:r>
            <a:r>
              <a:rPr lang="en-US" sz="2400" dirty="0" smtClean="0"/>
              <a:t> </a:t>
            </a:r>
            <a:r>
              <a:rPr lang="en-US" sz="2400" dirty="0" err="1" smtClean="0"/>
              <a:t>mục</a:t>
            </a:r>
            <a:r>
              <a:rPr lang="en-US" sz="2400" dirty="0" smtClean="0"/>
              <a:t> </a:t>
            </a:r>
            <a:r>
              <a:rPr lang="en-US" sz="2400" dirty="0" err="1" smtClean="0"/>
              <a:t>Cấp</a:t>
            </a:r>
            <a:r>
              <a:rPr lang="en-US" sz="2400" dirty="0" smtClean="0"/>
              <a:t> </a:t>
            </a:r>
            <a:r>
              <a:rPr lang="en-US" sz="2400" dirty="0" err="1" smtClean="0"/>
              <a:t>khen</a:t>
            </a:r>
            <a:r>
              <a:rPr lang="en-US" sz="2400" dirty="0" smtClean="0"/>
              <a:t> </a:t>
            </a:r>
            <a:r>
              <a:rPr lang="en-US" sz="2400" dirty="0" err="1" smtClean="0"/>
              <a:t>thưởng</a:t>
            </a:r>
            <a:endParaRPr lang="en-US" sz="2400" dirty="0" smtClean="0"/>
          </a:p>
          <a:p>
            <a:pPr lvl="0">
              <a:lnSpc>
                <a:spcPct val="150000"/>
              </a:lnSpc>
            </a:pPr>
            <a:r>
              <a:rPr lang="en-US" sz="2400" dirty="0" err="1" smtClean="0"/>
              <a:t>Danh</a:t>
            </a:r>
            <a:r>
              <a:rPr lang="en-US" sz="2400" dirty="0" smtClean="0"/>
              <a:t> </a:t>
            </a:r>
            <a:r>
              <a:rPr lang="en-US" sz="2400" dirty="0" err="1" smtClean="0"/>
              <a:t>mục</a:t>
            </a:r>
            <a:r>
              <a:rPr lang="en-US" sz="2400" dirty="0" smtClean="0"/>
              <a:t> </a:t>
            </a:r>
            <a:r>
              <a:rPr lang="en-US" sz="2400" dirty="0" err="1" smtClean="0"/>
              <a:t>Danh</a:t>
            </a:r>
            <a:r>
              <a:rPr lang="en-US" sz="2400" dirty="0" smtClean="0"/>
              <a:t> </a:t>
            </a:r>
            <a:r>
              <a:rPr lang="en-US" sz="2400" dirty="0" err="1" smtClean="0"/>
              <a:t>hiệu</a:t>
            </a:r>
            <a:r>
              <a:rPr lang="en-US" sz="2400" dirty="0" smtClean="0"/>
              <a:t> </a:t>
            </a:r>
            <a:r>
              <a:rPr lang="en-US" sz="2400" dirty="0" err="1" smtClean="0"/>
              <a:t>và</a:t>
            </a:r>
            <a:r>
              <a:rPr lang="en-US" sz="2400" dirty="0" smtClean="0"/>
              <a:t> </a:t>
            </a:r>
            <a:r>
              <a:rPr lang="en-US" sz="2400" dirty="0" err="1"/>
              <a:t>H</a:t>
            </a:r>
            <a:r>
              <a:rPr lang="en-US" sz="2400" dirty="0" err="1" smtClean="0"/>
              <a:t>ình</a:t>
            </a:r>
            <a:r>
              <a:rPr lang="en-US" sz="2400" dirty="0" smtClean="0"/>
              <a:t> </a:t>
            </a:r>
            <a:r>
              <a:rPr lang="en-US" sz="2400" dirty="0" err="1" smtClean="0"/>
              <a:t>thức</a:t>
            </a:r>
            <a:r>
              <a:rPr lang="en-US" sz="2400" dirty="0" smtClean="0"/>
              <a:t> </a:t>
            </a:r>
            <a:r>
              <a:rPr lang="en-US" sz="2400" dirty="0" err="1" smtClean="0"/>
              <a:t>khen</a:t>
            </a:r>
            <a:r>
              <a:rPr lang="en-US" sz="2400" dirty="0" smtClean="0"/>
              <a:t> </a:t>
            </a:r>
            <a:r>
              <a:rPr lang="en-US" sz="2400" dirty="0" err="1" smtClean="0"/>
              <a:t>thưởng</a:t>
            </a:r>
            <a:endParaRPr lang="en-US" sz="2400" dirty="0" smtClean="0"/>
          </a:p>
          <a:p>
            <a:pPr lvl="0">
              <a:lnSpc>
                <a:spcPct val="150000"/>
              </a:lnSpc>
            </a:pPr>
            <a:r>
              <a:rPr lang="en-US" sz="2400" dirty="0" err="1" smtClean="0"/>
              <a:t>Danh</a:t>
            </a:r>
            <a:r>
              <a:rPr lang="en-US" sz="2400" dirty="0" smtClean="0"/>
              <a:t> </a:t>
            </a:r>
            <a:r>
              <a:rPr lang="en-US" sz="2400" dirty="0" err="1" smtClean="0"/>
              <a:t>mục</a:t>
            </a:r>
            <a:r>
              <a:rPr lang="en-US" sz="2400" dirty="0" smtClean="0"/>
              <a:t> </a:t>
            </a:r>
            <a:r>
              <a:rPr lang="en-US" sz="2400" dirty="0" err="1" smtClean="0"/>
              <a:t>Nhóm</a:t>
            </a:r>
            <a:r>
              <a:rPr lang="en-US" sz="2400" dirty="0" smtClean="0"/>
              <a:t> </a:t>
            </a:r>
            <a:r>
              <a:rPr lang="en-US" sz="2400" dirty="0" err="1" smtClean="0"/>
              <a:t>đơn</a:t>
            </a:r>
            <a:r>
              <a:rPr lang="en-US" sz="2400" dirty="0" smtClean="0"/>
              <a:t> </a:t>
            </a:r>
            <a:r>
              <a:rPr lang="en-US" sz="2400" dirty="0" err="1" smtClean="0"/>
              <a:t>vị</a:t>
            </a:r>
            <a:endParaRPr lang="en-US" sz="2400" dirty="0" smtClean="0"/>
          </a:p>
          <a:p>
            <a:pPr lvl="0">
              <a:lnSpc>
                <a:spcPct val="150000"/>
              </a:lnSpc>
            </a:pPr>
            <a:r>
              <a:rPr lang="en-US" sz="2400" dirty="0" err="1" smtClean="0"/>
              <a:t>Danh</a:t>
            </a:r>
            <a:r>
              <a:rPr lang="en-US" sz="2400" dirty="0" smtClean="0"/>
              <a:t> </a:t>
            </a:r>
            <a:r>
              <a:rPr lang="en-US" sz="2400" dirty="0" err="1" smtClean="0"/>
              <a:t>mục</a:t>
            </a:r>
            <a:r>
              <a:rPr lang="en-US" sz="2400" dirty="0" smtClean="0"/>
              <a:t> </a:t>
            </a:r>
            <a:r>
              <a:rPr lang="en-US" sz="2400" dirty="0" err="1" smtClean="0"/>
              <a:t>Đơn</a:t>
            </a:r>
            <a:r>
              <a:rPr lang="en-US" sz="2400" dirty="0" smtClean="0"/>
              <a:t> </a:t>
            </a:r>
            <a:r>
              <a:rPr lang="en-US" sz="2400" dirty="0" err="1" smtClean="0"/>
              <a:t>vị</a:t>
            </a:r>
            <a:r>
              <a:rPr lang="en-US" sz="2400" dirty="0" smtClean="0"/>
              <a:t>, </a:t>
            </a:r>
            <a:r>
              <a:rPr lang="en-US" sz="2400" dirty="0" err="1" smtClean="0"/>
              <a:t>Phòng</a:t>
            </a:r>
            <a:r>
              <a:rPr lang="en-US" sz="2400" dirty="0" smtClean="0"/>
              <a:t> ban</a:t>
            </a:r>
          </a:p>
          <a:p>
            <a:pPr lvl="0">
              <a:lnSpc>
                <a:spcPct val="150000"/>
              </a:lnSpc>
            </a:pPr>
            <a:r>
              <a:rPr lang="en-US" sz="2400" dirty="0" err="1" smtClean="0"/>
              <a:t>Danh</a:t>
            </a:r>
            <a:r>
              <a:rPr lang="en-US" sz="2400" dirty="0" smtClean="0"/>
              <a:t> </a:t>
            </a:r>
            <a:r>
              <a:rPr lang="en-US" sz="2400" dirty="0" err="1" smtClean="0"/>
              <a:t>mục</a:t>
            </a:r>
            <a:r>
              <a:rPr lang="en-US" sz="2400" dirty="0" smtClean="0"/>
              <a:t> </a:t>
            </a:r>
            <a:r>
              <a:rPr lang="en-US" sz="2400" dirty="0" err="1" smtClean="0"/>
              <a:t>Chức</a:t>
            </a:r>
            <a:r>
              <a:rPr lang="en-US" sz="2400" dirty="0" smtClean="0"/>
              <a:t> </a:t>
            </a:r>
            <a:r>
              <a:rPr lang="en-US" sz="2400" dirty="0" err="1" smtClean="0"/>
              <a:t>vụ</a:t>
            </a:r>
            <a:endParaRPr lang="en-US" sz="2400" dirty="0" smtClean="0"/>
          </a:p>
          <a:p>
            <a:pPr lvl="0">
              <a:lnSpc>
                <a:spcPct val="150000"/>
              </a:lnSpc>
            </a:pPr>
            <a:endParaRPr lang="en-US" sz="2400" dirty="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10</a:t>
            </a:fld>
            <a:endParaRPr lang="en-US"/>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latin typeface="Arial" panose="020B0604020202020204" pitchFamily="34" charset="0"/>
                <a:cs typeface="Arial" panose="020B0604020202020204" pitchFamily="34" charset="0"/>
              </a:rPr>
              <a:t>II.</a:t>
            </a:r>
            <a:r>
              <a:rPr lang="en-US" sz="3200" b="1" dirty="0" smtClean="0">
                <a:latin typeface="Arial" panose="020B0604020202020204" pitchFamily="34" charset="0"/>
                <a:cs typeface="Arial" panose="020B0604020202020204" pitchFamily="34" charset="0"/>
              </a:rPr>
              <a:t>2. </a:t>
            </a:r>
            <a:r>
              <a:rPr lang="en-US" sz="3200" b="1" dirty="0" err="1" smtClean="0">
                <a:latin typeface="Arial" panose="020B0604020202020204" pitchFamily="34" charset="0"/>
                <a:cs typeface="Arial" panose="020B0604020202020204" pitchFamily="34" charset="0"/>
              </a:rPr>
              <a:t>Thông</a:t>
            </a:r>
            <a:r>
              <a:rPr lang="en-US" sz="3200" b="1" dirty="0" smtClean="0">
                <a:latin typeface="Arial" panose="020B0604020202020204" pitchFamily="34" charset="0"/>
                <a:cs typeface="Arial" panose="020B0604020202020204" pitchFamily="34" charset="0"/>
              </a:rPr>
              <a:t> tin </a:t>
            </a:r>
            <a:r>
              <a:rPr lang="en-US" sz="3200" b="1" dirty="0" err="1" smtClean="0">
                <a:latin typeface="Arial" panose="020B0604020202020204" pitchFamily="34" charset="0"/>
                <a:cs typeface="Arial" panose="020B0604020202020204" pitchFamily="34" charset="0"/>
              </a:rPr>
              <a:t>cán</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bộ</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nhân</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viên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17713"/>
            <a:ext cx="8497888" cy="4114800"/>
          </a:xfrm>
        </p:spPr>
        <p:txBody>
          <a:bodyPr/>
          <a:lstStyle/>
          <a:p>
            <a:pPr>
              <a:lnSpc>
                <a:spcPct val="150000"/>
              </a:lnSpc>
            </a:pPr>
            <a:r>
              <a:rPr lang="en-US" sz="2200" b="1" dirty="0" err="1" smtClean="0">
                <a:solidFill>
                  <a:schemeClr val="accent1">
                    <a:lumMod val="75000"/>
                  </a:schemeClr>
                </a:solidFill>
              </a:rPr>
              <a:t>Nhóm</a:t>
            </a:r>
            <a:r>
              <a:rPr lang="en-US" sz="2200" b="1" dirty="0" smtClean="0">
                <a:solidFill>
                  <a:schemeClr val="accent1">
                    <a:lumMod val="75000"/>
                  </a:schemeClr>
                </a:solidFill>
              </a:rPr>
              <a:t> t</a:t>
            </a:r>
            <a:r>
              <a:rPr lang="vi-VN" sz="2200" b="1" dirty="0" smtClean="0">
                <a:solidFill>
                  <a:schemeClr val="accent1">
                    <a:lumMod val="75000"/>
                  </a:schemeClr>
                </a:solidFill>
              </a:rPr>
              <a:t>hông tin </a:t>
            </a:r>
            <a:r>
              <a:rPr lang="en-US" sz="2200" b="1" dirty="0" err="1" smtClean="0">
                <a:solidFill>
                  <a:schemeClr val="accent1">
                    <a:lumMod val="75000"/>
                  </a:schemeClr>
                </a:solidFill>
              </a:rPr>
              <a:t>chung</a:t>
            </a:r>
            <a:r>
              <a:rPr lang="en-US" sz="2200" b="1" dirty="0" smtClean="0">
                <a:solidFill>
                  <a:schemeClr val="accent1">
                    <a:lumMod val="75000"/>
                  </a:schemeClr>
                </a:solidFill>
              </a:rPr>
              <a:t>: </a:t>
            </a:r>
            <a:r>
              <a:rPr lang="en-US" sz="2200" dirty="0" err="1" smtClean="0"/>
              <a:t>Họ</a:t>
            </a:r>
            <a:r>
              <a:rPr lang="en-US" sz="2200" dirty="0" smtClean="0"/>
              <a:t> </a:t>
            </a:r>
            <a:r>
              <a:rPr lang="en-US" sz="2200" dirty="0" err="1" smtClean="0"/>
              <a:t>và</a:t>
            </a:r>
            <a:r>
              <a:rPr lang="en-US" sz="2200" dirty="0" smtClean="0"/>
              <a:t> </a:t>
            </a:r>
            <a:r>
              <a:rPr lang="en-US" sz="2200" dirty="0" err="1" smtClean="0"/>
              <a:t>tên</a:t>
            </a:r>
            <a:r>
              <a:rPr lang="en-US" sz="2200" dirty="0" smtClean="0"/>
              <a:t>, </a:t>
            </a:r>
            <a:r>
              <a:rPr lang="en-US" sz="2200" dirty="0" err="1" smtClean="0"/>
              <a:t>ngày</a:t>
            </a:r>
            <a:r>
              <a:rPr lang="en-US" sz="2200" dirty="0" smtClean="0"/>
              <a:t> </a:t>
            </a:r>
            <a:r>
              <a:rPr lang="en-US" sz="2200" dirty="0" err="1" smtClean="0"/>
              <a:t>sinh</a:t>
            </a:r>
            <a:r>
              <a:rPr lang="en-US" sz="2200" dirty="0" smtClean="0"/>
              <a:t>, </a:t>
            </a:r>
            <a:r>
              <a:rPr lang="en-US" sz="2200" dirty="0" err="1" smtClean="0"/>
              <a:t>giới</a:t>
            </a:r>
            <a:r>
              <a:rPr lang="en-US" sz="2200" dirty="0" smtClean="0"/>
              <a:t> </a:t>
            </a:r>
            <a:r>
              <a:rPr lang="en-US" sz="2200" dirty="0" err="1" smtClean="0"/>
              <a:t>tính</a:t>
            </a:r>
            <a:r>
              <a:rPr lang="en-US" sz="2200" dirty="0" smtClean="0"/>
              <a:t>, </a:t>
            </a:r>
            <a:r>
              <a:rPr lang="en-US" sz="2200" dirty="0" err="1" smtClean="0"/>
              <a:t>số</a:t>
            </a:r>
            <a:r>
              <a:rPr lang="en-US" sz="2200" dirty="0" smtClean="0"/>
              <a:t> CMTND, </a:t>
            </a:r>
            <a:r>
              <a:rPr lang="en-US" sz="2200" dirty="0" err="1" smtClean="0"/>
              <a:t>đơn</a:t>
            </a:r>
            <a:r>
              <a:rPr lang="en-US" sz="2200" dirty="0" smtClean="0"/>
              <a:t> </a:t>
            </a:r>
            <a:r>
              <a:rPr lang="en-US" sz="2200" dirty="0" err="1" smtClean="0"/>
              <a:t>vị</a:t>
            </a:r>
            <a:r>
              <a:rPr lang="en-US" sz="2200" dirty="0" smtClean="0"/>
              <a:t>, </a:t>
            </a:r>
            <a:r>
              <a:rPr lang="en-US" sz="2200" dirty="0" err="1" smtClean="0"/>
              <a:t>phòng</a:t>
            </a:r>
            <a:r>
              <a:rPr lang="en-US" sz="2200" dirty="0" smtClean="0"/>
              <a:t> ban, </a:t>
            </a:r>
            <a:r>
              <a:rPr lang="en-US" sz="2200" dirty="0" err="1" smtClean="0"/>
              <a:t>chức</a:t>
            </a:r>
            <a:r>
              <a:rPr lang="en-US" sz="2200" dirty="0" smtClean="0"/>
              <a:t> </a:t>
            </a:r>
            <a:r>
              <a:rPr lang="en-US" sz="2200" dirty="0" err="1" smtClean="0"/>
              <a:t>vụ</a:t>
            </a:r>
            <a:r>
              <a:rPr lang="en-US" sz="2200" dirty="0" smtClean="0"/>
              <a:t>, </a:t>
            </a:r>
            <a:r>
              <a:rPr lang="en-US" sz="2200" dirty="0" err="1" smtClean="0"/>
              <a:t>ngày</a:t>
            </a:r>
            <a:r>
              <a:rPr lang="en-US" sz="2200" dirty="0" smtClean="0"/>
              <a:t> </a:t>
            </a:r>
            <a:r>
              <a:rPr lang="en-US" sz="2200" dirty="0" err="1" smtClean="0"/>
              <a:t>vào</a:t>
            </a:r>
            <a:r>
              <a:rPr lang="en-US" sz="2200" dirty="0" smtClean="0"/>
              <a:t> </a:t>
            </a:r>
            <a:r>
              <a:rPr lang="en-US" sz="2200" dirty="0" err="1" smtClean="0"/>
              <a:t>ngành</a:t>
            </a:r>
            <a:r>
              <a:rPr lang="en-US" sz="2200" dirty="0" smtClean="0"/>
              <a:t>, </a:t>
            </a:r>
            <a:r>
              <a:rPr lang="en-US" sz="2200" dirty="0" err="1" smtClean="0"/>
              <a:t>ngày</a:t>
            </a:r>
            <a:r>
              <a:rPr lang="en-US" sz="2200" dirty="0" smtClean="0"/>
              <a:t> </a:t>
            </a:r>
            <a:r>
              <a:rPr lang="en-US" sz="2200" dirty="0" err="1" smtClean="0"/>
              <a:t>vào</a:t>
            </a:r>
            <a:r>
              <a:rPr lang="en-US" sz="2200" dirty="0" smtClean="0"/>
              <a:t> </a:t>
            </a:r>
            <a:r>
              <a:rPr lang="en-US" sz="2200" dirty="0" err="1" smtClean="0"/>
              <a:t>đảng</a:t>
            </a:r>
            <a:r>
              <a:rPr lang="en-US" sz="2200" dirty="0" smtClean="0"/>
              <a:t>, </a:t>
            </a:r>
            <a:r>
              <a:rPr lang="en-US" sz="2200" dirty="0" err="1" smtClean="0"/>
              <a:t>chính</a:t>
            </a:r>
            <a:r>
              <a:rPr lang="en-US" sz="2200" dirty="0" smtClean="0"/>
              <a:t> </a:t>
            </a:r>
            <a:r>
              <a:rPr lang="en-US" sz="2200" dirty="0" err="1" smtClean="0"/>
              <a:t>trị</a:t>
            </a:r>
            <a:r>
              <a:rPr lang="en-US" sz="2200" dirty="0" smtClean="0"/>
              <a:t>, </a:t>
            </a:r>
            <a:r>
              <a:rPr lang="en-US" sz="2200" dirty="0" err="1" smtClean="0"/>
              <a:t>ngoại</a:t>
            </a:r>
            <a:r>
              <a:rPr lang="en-US" sz="2200" dirty="0" smtClean="0"/>
              <a:t> </a:t>
            </a:r>
            <a:r>
              <a:rPr lang="en-US" sz="2200" dirty="0" err="1" smtClean="0"/>
              <a:t>ngữ</a:t>
            </a:r>
            <a:r>
              <a:rPr lang="en-US" sz="2200" dirty="0" smtClean="0"/>
              <a:t>,…</a:t>
            </a:r>
          </a:p>
          <a:p>
            <a:pPr>
              <a:lnSpc>
                <a:spcPct val="150000"/>
              </a:lnSpc>
            </a:pPr>
            <a:r>
              <a:rPr lang="en-US" sz="2200" b="1" dirty="0" err="1" smtClean="0">
                <a:solidFill>
                  <a:schemeClr val="accent1">
                    <a:lumMod val="75000"/>
                  </a:schemeClr>
                </a:solidFill>
              </a:rPr>
              <a:t>Thông</a:t>
            </a:r>
            <a:r>
              <a:rPr lang="en-US" sz="2200" b="1" dirty="0" smtClean="0">
                <a:solidFill>
                  <a:schemeClr val="accent1">
                    <a:lumMod val="75000"/>
                  </a:schemeClr>
                </a:solidFill>
              </a:rPr>
              <a:t> tin </a:t>
            </a:r>
            <a:r>
              <a:rPr lang="en-US" sz="2200" b="1" dirty="0" err="1" smtClean="0">
                <a:solidFill>
                  <a:schemeClr val="accent1">
                    <a:lumMod val="75000"/>
                  </a:schemeClr>
                </a:solidFill>
              </a:rPr>
              <a:t>quá</a:t>
            </a:r>
            <a:r>
              <a:rPr lang="en-US" sz="2200" b="1" dirty="0" smtClean="0">
                <a:solidFill>
                  <a:schemeClr val="accent1">
                    <a:lumMod val="75000"/>
                  </a:schemeClr>
                </a:solidFill>
              </a:rPr>
              <a:t> </a:t>
            </a:r>
            <a:r>
              <a:rPr lang="en-US" sz="2200" b="1" dirty="0" err="1" smtClean="0">
                <a:solidFill>
                  <a:schemeClr val="accent1">
                    <a:lumMod val="75000"/>
                  </a:schemeClr>
                </a:solidFill>
              </a:rPr>
              <a:t>trình</a:t>
            </a:r>
            <a:r>
              <a:rPr lang="en-US" sz="2200" b="1" dirty="0" smtClean="0">
                <a:solidFill>
                  <a:schemeClr val="accent1">
                    <a:lumMod val="75000"/>
                  </a:schemeClr>
                </a:solidFill>
              </a:rPr>
              <a:t> </a:t>
            </a:r>
            <a:r>
              <a:rPr lang="en-US" sz="2200" b="1" dirty="0" err="1" smtClean="0">
                <a:solidFill>
                  <a:schemeClr val="accent1">
                    <a:lumMod val="75000"/>
                  </a:schemeClr>
                </a:solidFill>
              </a:rPr>
              <a:t>công</a:t>
            </a:r>
            <a:r>
              <a:rPr lang="en-US" sz="2200" b="1" dirty="0" smtClean="0">
                <a:solidFill>
                  <a:schemeClr val="accent1">
                    <a:lumMod val="75000"/>
                  </a:schemeClr>
                </a:solidFill>
              </a:rPr>
              <a:t> </a:t>
            </a:r>
            <a:r>
              <a:rPr lang="en-US" sz="2200" b="1" dirty="0" err="1" smtClean="0">
                <a:solidFill>
                  <a:schemeClr val="accent1">
                    <a:lumMod val="75000"/>
                  </a:schemeClr>
                </a:solidFill>
              </a:rPr>
              <a:t>tác</a:t>
            </a:r>
            <a:r>
              <a:rPr lang="en-US" sz="2200" b="1" dirty="0" smtClean="0">
                <a:solidFill>
                  <a:schemeClr val="accent1">
                    <a:lumMod val="75000"/>
                  </a:schemeClr>
                </a:solidFill>
              </a:rPr>
              <a:t>: </a:t>
            </a:r>
            <a:r>
              <a:rPr lang="en-US" sz="2200" dirty="0" err="1" smtClean="0"/>
              <a:t>thời</a:t>
            </a:r>
            <a:r>
              <a:rPr lang="en-US" sz="2200" dirty="0" smtClean="0"/>
              <a:t> </a:t>
            </a:r>
            <a:r>
              <a:rPr lang="en-US" sz="2200" dirty="0" err="1" smtClean="0"/>
              <a:t>gian</a:t>
            </a:r>
            <a:r>
              <a:rPr lang="en-US" sz="2200" dirty="0" smtClean="0"/>
              <a:t>, </a:t>
            </a:r>
            <a:r>
              <a:rPr lang="en-US" sz="2200" dirty="0" err="1" smtClean="0"/>
              <a:t>đơn</a:t>
            </a:r>
            <a:r>
              <a:rPr lang="en-US" sz="2200" dirty="0" smtClean="0"/>
              <a:t> </a:t>
            </a:r>
            <a:r>
              <a:rPr lang="en-US" sz="2200" dirty="0" err="1" smtClean="0"/>
              <a:t>vị</a:t>
            </a:r>
            <a:r>
              <a:rPr lang="en-US" sz="2200" dirty="0" smtClean="0"/>
              <a:t>, </a:t>
            </a:r>
            <a:r>
              <a:rPr lang="en-US" sz="2200" dirty="0" err="1" smtClean="0"/>
              <a:t>chức</a:t>
            </a:r>
            <a:r>
              <a:rPr lang="en-US" sz="2200" dirty="0" smtClean="0"/>
              <a:t> </a:t>
            </a:r>
            <a:r>
              <a:rPr lang="en-US" sz="2200" dirty="0" err="1" smtClean="0"/>
              <a:t>vụ</a:t>
            </a:r>
            <a:endParaRPr lang="en-US" sz="2200" dirty="0" smtClean="0"/>
          </a:p>
          <a:p>
            <a:pPr>
              <a:lnSpc>
                <a:spcPct val="150000"/>
              </a:lnSpc>
            </a:pPr>
            <a:r>
              <a:rPr lang="en-US" sz="2200" b="1" dirty="0" err="1" smtClean="0">
                <a:solidFill>
                  <a:schemeClr val="accent1">
                    <a:lumMod val="75000"/>
                  </a:schemeClr>
                </a:solidFill>
              </a:rPr>
              <a:t>Thông</a:t>
            </a:r>
            <a:r>
              <a:rPr lang="en-US" sz="2200" b="1" dirty="0" smtClean="0">
                <a:solidFill>
                  <a:schemeClr val="accent1">
                    <a:lumMod val="75000"/>
                  </a:schemeClr>
                </a:solidFill>
              </a:rPr>
              <a:t> tin </a:t>
            </a:r>
            <a:r>
              <a:rPr lang="en-US" sz="2200" b="1" dirty="0" err="1" smtClean="0">
                <a:solidFill>
                  <a:schemeClr val="accent1">
                    <a:lumMod val="75000"/>
                  </a:schemeClr>
                </a:solidFill>
              </a:rPr>
              <a:t>các</a:t>
            </a:r>
            <a:r>
              <a:rPr lang="en-US" sz="2200" b="1" dirty="0" smtClean="0">
                <a:solidFill>
                  <a:schemeClr val="accent1">
                    <a:lumMod val="75000"/>
                  </a:schemeClr>
                </a:solidFill>
              </a:rPr>
              <a:t> </a:t>
            </a:r>
            <a:r>
              <a:rPr lang="en-US" sz="2200" b="1" dirty="0" err="1" smtClean="0">
                <a:solidFill>
                  <a:schemeClr val="accent1">
                    <a:lumMod val="75000"/>
                  </a:schemeClr>
                </a:solidFill>
              </a:rPr>
              <a:t>phát</a:t>
            </a:r>
            <a:r>
              <a:rPr lang="en-US" sz="2200" b="1" dirty="0" smtClean="0">
                <a:solidFill>
                  <a:schemeClr val="accent1">
                    <a:lumMod val="75000"/>
                  </a:schemeClr>
                </a:solidFill>
              </a:rPr>
              <a:t> minh, </a:t>
            </a:r>
            <a:r>
              <a:rPr lang="en-US" sz="2200" b="1" dirty="0" err="1" smtClean="0">
                <a:solidFill>
                  <a:schemeClr val="accent1">
                    <a:lumMod val="75000"/>
                  </a:schemeClr>
                </a:solidFill>
              </a:rPr>
              <a:t>sáng</a:t>
            </a:r>
            <a:r>
              <a:rPr lang="en-US" sz="2200" b="1" dirty="0" smtClean="0">
                <a:solidFill>
                  <a:schemeClr val="accent1">
                    <a:lumMod val="75000"/>
                  </a:schemeClr>
                </a:solidFill>
              </a:rPr>
              <a:t> </a:t>
            </a:r>
            <a:r>
              <a:rPr lang="en-US" sz="2200" b="1" dirty="0" err="1" smtClean="0">
                <a:solidFill>
                  <a:schemeClr val="accent1">
                    <a:lumMod val="75000"/>
                  </a:schemeClr>
                </a:solidFill>
              </a:rPr>
              <a:t>kiến</a:t>
            </a:r>
            <a:r>
              <a:rPr lang="en-US" sz="2200" b="1" dirty="0" smtClean="0">
                <a:solidFill>
                  <a:schemeClr val="accent1">
                    <a:lumMod val="75000"/>
                  </a:schemeClr>
                </a:solidFill>
              </a:rPr>
              <a:t>: </a:t>
            </a:r>
            <a:r>
              <a:rPr lang="en-US" sz="2200" dirty="0" err="1" smtClean="0"/>
              <a:t>tên</a:t>
            </a:r>
            <a:r>
              <a:rPr lang="en-US" sz="2200" dirty="0" smtClean="0"/>
              <a:t> </a:t>
            </a:r>
            <a:r>
              <a:rPr lang="en-US" sz="2200" dirty="0" err="1" smtClean="0"/>
              <a:t>sáng</a:t>
            </a:r>
            <a:r>
              <a:rPr lang="en-US" sz="2200" dirty="0" smtClean="0"/>
              <a:t> </a:t>
            </a:r>
            <a:r>
              <a:rPr lang="en-US" sz="2200" dirty="0" err="1" smtClean="0"/>
              <a:t>kiến</a:t>
            </a:r>
            <a:r>
              <a:rPr lang="en-US" sz="2200" dirty="0" smtClean="0"/>
              <a:t>, </a:t>
            </a:r>
            <a:r>
              <a:rPr lang="en-US" sz="2200" dirty="0" err="1" smtClean="0"/>
              <a:t>cấp</a:t>
            </a:r>
            <a:r>
              <a:rPr lang="en-US" sz="2200" dirty="0" smtClean="0"/>
              <a:t> </a:t>
            </a:r>
            <a:r>
              <a:rPr lang="en-US" sz="2200" dirty="0" err="1" smtClean="0"/>
              <a:t>sáng</a:t>
            </a:r>
            <a:r>
              <a:rPr lang="en-US" sz="2200" dirty="0" smtClean="0"/>
              <a:t> </a:t>
            </a:r>
            <a:r>
              <a:rPr lang="en-US" sz="2200" dirty="0" err="1" smtClean="0"/>
              <a:t>kiến</a:t>
            </a:r>
            <a:endParaRPr lang="en-US" sz="2200" dirty="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11</a:t>
            </a:fld>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latin typeface="Arial" panose="020B0604020202020204" pitchFamily="34" charset="0"/>
                <a:cs typeface="Arial" panose="020B0604020202020204" pitchFamily="34" charset="0"/>
              </a:rPr>
              <a:t>II.</a:t>
            </a:r>
            <a:r>
              <a:rPr lang="en-US" sz="3200" b="1" dirty="0" smtClean="0">
                <a:latin typeface="Arial" panose="020B0604020202020204" pitchFamily="34" charset="0"/>
                <a:cs typeface="Arial" panose="020B0604020202020204" pitchFamily="34" charset="0"/>
              </a:rPr>
              <a:t>3. </a:t>
            </a:r>
            <a:r>
              <a:rPr lang="en-US" sz="3200" b="1" dirty="0" err="1" smtClean="0">
                <a:latin typeface="Arial" panose="020B0604020202020204" pitchFamily="34" charset="0"/>
                <a:cs typeface="Arial" panose="020B0604020202020204" pitchFamily="34" charset="0"/>
              </a:rPr>
              <a:t>Thông</a:t>
            </a:r>
            <a:r>
              <a:rPr lang="en-US" sz="3200" b="1" dirty="0" smtClean="0">
                <a:latin typeface="Arial" panose="020B0604020202020204" pitchFamily="34" charset="0"/>
                <a:cs typeface="Arial" panose="020B0604020202020204" pitchFamily="34" charset="0"/>
              </a:rPr>
              <a:t> tin </a:t>
            </a:r>
            <a:r>
              <a:rPr lang="en-US" sz="3200" b="1" dirty="0" err="1" smtClean="0">
                <a:latin typeface="Arial" panose="020B0604020202020204" pitchFamily="34" charset="0"/>
                <a:cs typeface="Arial" panose="020B0604020202020204" pitchFamily="34" charset="0"/>
              </a:rPr>
              <a:t>tập</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thể</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đơn</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vị</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2017712"/>
            <a:ext cx="8269288" cy="4687887"/>
          </a:xfrm>
        </p:spPr>
        <p:txBody>
          <a:bodyPr/>
          <a:lstStyle/>
          <a:p>
            <a:pPr>
              <a:lnSpc>
                <a:spcPct val="150000"/>
              </a:lnSpc>
            </a:pPr>
            <a:r>
              <a:rPr lang="en-US" sz="2400" smtClean="0"/>
              <a:t>Tên đơn vị</a:t>
            </a:r>
          </a:p>
          <a:p>
            <a:pPr>
              <a:lnSpc>
                <a:spcPct val="150000"/>
              </a:lnSpc>
            </a:pPr>
            <a:r>
              <a:rPr lang="en-US" sz="2400" smtClean="0"/>
              <a:t>Thông tin giới thiệu chung về đơn vị</a:t>
            </a:r>
          </a:p>
          <a:p>
            <a:pPr>
              <a:lnSpc>
                <a:spcPct val="150000"/>
              </a:lnSpc>
            </a:pPr>
            <a:r>
              <a:rPr lang="en-US" sz="2400" smtClean="0"/>
              <a:t>Tên đơn vị cấp trên trực tiếp</a:t>
            </a:r>
          </a:p>
          <a:p>
            <a:pPr>
              <a:lnSpc>
                <a:spcPct val="150000"/>
              </a:lnSpc>
            </a:pPr>
            <a:r>
              <a:rPr lang="en-US" sz="2400" smtClean="0"/>
              <a:t>Danh sách các phòng ban trực thuộc đơn vị</a:t>
            </a:r>
            <a:endParaRPr lang="en-US" sz="240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12</a:t>
            </a:fld>
            <a:endParaRPr lang="en-US"/>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382000" cy="1066800"/>
          </a:xfrm>
        </p:spPr>
        <p:txBody>
          <a:bodyPr/>
          <a:lstStyle/>
          <a:p>
            <a:r>
              <a:rPr lang="en-US" sz="2500" b="1" dirty="0">
                <a:latin typeface="Arial" panose="020B0604020202020204" pitchFamily="34" charset="0"/>
                <a:cs typeface="Arial" panose="020B0604020202020204" pitchFamily="34" charset="0"/>
              </a:rPr>
              <a:t>II.4</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Thông</a:t>
            </a:r>
            <a:r>
              <a:rPr lang="en-US" sz="2500" b="1" dirty="0" smtClean="0">
                <a:latin typeface="Arial" panose="020B0604020202020204" pitchFamily="34" charset="0"/>
                <a:cs typeface="Arial" panose="020B0604020202020204" pitchFamily="34" charset="0"/>
              </a:rPr>
              <a:t> tin </a:t>
            </a:r>
            <a:r>
              <a:rPr lang="en-US" sz="2500" b="1" dirty="0" err="1" smtClean="0">
                <a:latin typeface="Arial" panose="020B0604020202020204" pitchFamily="34" charset="0"/>
                <a:cs typeface="Arial" panose="020B0604020202020204" pitchFamily="34" charset="0"/>
              </a:rPr>
              <a:t>thành</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tích</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khen</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thưởng</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tập</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thể</a:t>
            </a:r>
            <a:r>
              <a:rPr lang="en-US" sz="2500" b="1" dirty="0" smtClean="0">
                <a:latin typeface="Arial" panose="020B0604020202020204" pitchFamily="34" charset="0"/>
                <a:cs typeface="Arial" panose="020B0604020202020204" pitchFamily="34" charset="0"/>
              </a:rPr>
              <a:t>/</a:t>
            </a:r>
            <a:r>
              <a:rPr lang="en-US" sz="2500" b="1" dirty="0" err="1" smtClean="0">
                <a:latin typeface="Arial" panose="020B0604020202020204" pitchFamily="34" charset="0"/>
                <a:cs typeface="Arial" panose="020B0604020202020204" pitchFamily="34" charset="0"/>
              </a:rPr>
              <a:t>cá</a:t>
            </a:r>
            <a:r>
              <a:rPr lang="en-US" sz="2500" b="1" dirty="0" smtClean="0">
                <a:latin typeface="Arial" panose="020B0604020202020204" pitchFamily="34" charset="0"/>
                <a:cs typeface="Arial" panose="020B0604020202020204" pitchFamily="34" charset="0"/>
              </a:rPr>
              <a:t> </a:t>
            </a:r>
            <a:r>
              <a:rPr lang="en-US" sz="2500" b="1" dirty="0" err="1" smtClean="0">
                <a:latin typeface="Arial" panose="020B0604020202020204" pitchFamily="34" charset="0"/>
                <a:cs typeface="Arial" panose="020B0604020202020204" pitchFamily="34" charset="0"/>
              </a:rPr>
              <a:t>nhân</a:t>
            </a:r>
            <a:endParaRPr lang="en-US" sz="25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17712"/>
            <a:ext cx="8497888" cy="4535487"/>
          </a:xfrm>
        </p:spPr>
        <p:txBody>
          <a:bodyPr/>
          <a:lstStyle/>
          <a:p>
            <a:r>
              <a:rPr lang="vi-VN" sz="2200" dirty="0" smtClean="0"/>
              <a:t>Danh hiệu, hình thức </a:t>
            </a:r>
            <a:r>
              <a:rPr lang="en-US" sz="2200" dirty="0" err="1" smtClean="0"/>
              <a:t>được</a:t>
            </a:r>
            <a:r>
              <a:rPr lang="en-US" sz="2200" dirty="0" smtClean="0"/>
              <a:t> </a:t>
            </a:r>
            <a:r>
              <a:rPr lang="vi-VN" sz="2200" dirty="0" smtClean="0"/>
              <a:t>khen thưởng</a:t>
            </a:r>
          </a:p>
          <a:p>
            <a:r>
              <a:rPr lang="vi-VN" sz="2200" dirty="0" smtClean="0"/>
              <a:t>Số quyết định</a:t>
            </a:r>
          </a:p>
          <a:p>
            <a:r>
              <a:rPr lang="vi-VN" sz="2200" dirty="0" smtClean="0"/>
              <a:t>Ngày ký</a:t>
            </a:r>
          </a:p>
          <a:p>
            <a:r>
              <a:rPr lang="vi-VN" sz="2200" dirty="0" smtClean="0"/>
              <a:t>Năm khen </a:t>
            </a:r>
            <a:r>
              <a:rPr lang="vi-VN" sz="2200" dirty="0" smtClean="0"/>
              <a:t>thưởng</a:t>
            </a:r>
            <a:endParaRPr lang="en-US" sz="2200" dirty="0" smtClean="0"/>
          </a:p>
          <a:p>
            <a:r>
              <a:rPr lang="vi-VN" sz="2200" dirty="0" smtClean="0"/>
              <a:t>Nội </a:t>
            </a:r>
            <a:r>
              <a:rPr lang="vi-VN" sz="2200" dirty="0" smtClean="0"/>
              <a:t>dung khen </a:t>
            </a:r>
            <a:r>
              <a:rPr lang="vi-VN" sz="2200" dirty="0" smtClean="0"/>
              <a:t>thưởng</a:t>
            </a:r>
            <a:endParaRPr lang="en-US" sz="2200" dirty="0"/>
          </a:p>
          <a:p>
            <a:r>
              <a:rPr lang="en-US" sz="2200" dirty="0" err="1"/>
              <a:t>Tệp</a:t>
            </a:r>
            <a:r>
              <a:rPr lang="en-US" sz="2200" dirty="0"/>
              <a:t> v</a:t>
            </a:r>
            <a:r>
              <a:rPr lang="vi-VN" sz="2200" dirty="0"/>
              <a:t>ăn bản quyết </a:t>
            </a:r>
            <a:r>
              <a:rPr lang="vi-VN" sz="2200" dirty="0" smtClean="0"/>
              <a:t>định</a:t>
            </a:r>
            <a:endParaRPr lang="en-US" sz="2200" dirty="0" smtClean="0"/>
          </a:p>
          <a:p>
            <a:r>
              <a:rPr lang="vi-VN" sz="2200" dirty="0" smtClean="0"/>
              <a:t>Đơn </a:t>
            </a:r>
            <a:r>
              <a:rPr lang="vi-VN" sz="2200" dirty="0" smtClean="0"/>
              <a:t>vị</a:t>
            </a:r>
          </a:p>
          <a:p>
            <a:r>
              <a:rPr lang="vi-VN" sz="2200" dirty="0" smtClean="0"/>
              <a:t>Phòng </a:t>
            </a:r>
            <a:r>
              <a:rPr lang="vi-VN" sz="2200" dirty="0" smtClean="0"/>
              <a:t>ban</a:t>
            </a:r>
            <a:endParaRPr lang="en-US" sz="2200" dirty="0" smtClean="0"/>
          </a:p>
          <a:p>
            <a:r>
              <a:rPr lang="en-US" sz="2200" dirty="0" err="1" smtClean="0">
                <a:solidFill>
                  <a:schemeClr val="tx2">
                    <a:lumMod val="75000"/>
                  </a:schemeClr>
                </a:solidFill>
              </a:rPr>
              <a:t>Họ</a:t>
            </a:r>
            <a:r>
              <a:rPr lang="en-US" sz="2200" dirty="0" smtClean="0">
                <a:solidFill>
                  <a:schemeClr val="tx2">
                    <a:lumMod val="75000"/>
                  </a:schemeClr>
                </a:solidFill>
              </a:rPr>
              <a:t> </a:t>
            </a:r>
            <a:r>
              <a:rPr lang="en-US" sz="2200" dirty="0" err="1" smtClean="0">
                <a:solidFill>
                  <a:schemeClr val="tx2">
                    <a:lumMod val="75000"/>
                  </a:schemeClr>
                </a:solidFill>
              </a:rPr>
              <a:t>và</a:t>
            </a:r>
            <a:r>
              <a:rPr lang="en-US" sz="2200" dirty="0" smtClean="0">
                <a:solidFill>
                  <a:schemeClr val="tx2">
                    <a:lumMod val="75000"/>
                  </a:schemeClr>
                </a:solidFill>
              </a:rPr>
              <a:t> </a:t>
            </a:r>
            <a:r>
              <a:rPr lang="en-US" sz="2200" dirty="0" err="1" smtClean="0">
                <a:solidFill>
                  <a:schemeClr val="tx2">
                    <a:lumMod val="75000"/>
                  </a:schemeClr>
                </a:solidFill>
              </a:rPr>
              <a:t>tên</a:t>
            </a:r>
            <a:r>
              <a:rPr lang="en-US" sz="2200" dirty="0" smtClean="0">
                <a:solidFill>
                  <a:schemeClr val="tx2">
                    <a:lumMod val="75000"/>
                  </a:schemeClr>
                </a:solidFill>
              </a:rPr>
              <a:t> CBNV</a:t>
            </a:r>
            <a:endParaRPr lang="vi-VN" sz="2200" dirty="0" smtClean="0">
              <a:solidFill>
                <a:schemeClr val="tx2">
                  <a:lumMod val="75000"/>
                </a:schemeClr>
              </a:solidFill>
            </a:endParaRPr>
          </a:p>
          <a:p>
            <a:r>
              <a:rPr lang="vi-VN" sz="2200" dirty="0" smtClean="0">
                <a:solidFill>
                  <a:schemeClr val="tx2">
                    <a:lumMod val="75000"/>
                  </a:schemeClr>
                </a:solidFill>
              </a:rPr>
              <a:t>Chức </a:t>
            </a:r>
            <a:r>
              <a:rPr lang="vi-VN" sz="2200" dirty="0" smtClean="0">
                <a:solidFill>
                  <a:schemeClr val="tx2">
                    <a:lumMod val="75000"/>
                  </a:schemeClr>
                </a:solidFill>
              </a:rPr>
              <a:t>vụ</a:t>
            </a:r>
            <a:endParaRPr lang="en-US" sz="2200" dirty="0" smtClean="0">
              <a:solidFill>
                <a:schemeClr val="tx2">
                  <a:lumMod val="75000"/>
                </a:schemeClr>
              </a:solidFill>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13</a:t>
            </a:fld>
            <a:endParaRPr lang="en-US"/>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lvl="0" indent="-514350">
              <a:lnSpc>
                <a:spcPct val="150000"/>
              </a:lnSpc>
              <a:defRPr/>
            </a:pPr>
            <a:r>
              <a:rPr lang="en-US" sz="2800" b="1" dirty="0">
                <a:latin typeface="Arial" charset="0"/>
              </a:rPr>
              <a:t>II.</a:t>
            </a:r>
            <a:r>
              <a:rPr lang="en-US" sz="2800" b="1" dirty="0">
                <a:latin typeface="Arial" charset="0"/>
              </a:rPr>
              <a:t>5</a:t>
            </a:r>
            <a:r>
              <a:rPr lang="en-US" sz="2800" b="1" dirty="0" smtClean="0">
                <a:latin typeface="Arial" charset="0"/>
              </a:rPr>
              <a:t> </a:t>
            </a:r>
            <a:r>
              <a:rPr lang="en-US" sz="2800" b="1" dirty="0" smtClean="0">
                <a:latin typeface="Arial" charset="0"/>
              </a:rPr>
              <a:t>– </a:t>
            </a:r>
            <a:r>
              <a:rPr lang="en-US" sz="2800" b="1" dirty="0" err="1" smtClean="0">
                <a:latin typeface="Arial" charset="0"/>
              </a:rPr>
              <a:t>Bộ</a:t>
            </a:r>
            <a:r>
              <a:rPr lang="en-US" sz="2800" b="1" dirty="0" smtClean="0">
                <a:latin typeface="Arial" charset="0"/>
              </a:rPr>
              <a:t> </a:t>
            </a:r>
            <a:r>
              <a:rPr lang="en-US" sz="2800" b="1" dirty="0" err="1" smtClean="0">
                <a:latin typeface="Arial" charset="0"/>
              </a:rPr>
              <a:t>quy</a:t>
            </a:r>
            <a:r>
              <a:rPr lang="en-US" sz="2800" b="1" dirty="0" smtClean="0">
                <a:latin typeface="Arial" charset="0"/>
              </a:rPr>
              <a:t> </a:t>
            </a:r>
            <a:r>
              <a:rPr lang="en-US" sz="2800" b="1" dirty="0" err="1" smtClean="0">
                <a:latin typeface="Arial" charset="0"/>
              </a:rPr>
              <a:t>tắc</a:t>
            </a:r>
            <a:r>
              <a:rPr lang="en-US" sz="2800" b="1" dirty="0" smtClean="0">
                <a:latin typeface="Arial" charset="0"/>
              </a:rPr>
              <a:t> </a:t>
            </a:r>
            <a:r>
              <a:rPr lang="en-US" sz="2800" b="1" dirty="0" err="1" smtClean="0">
                <a:latin typeface="Arial" charset="0"/>
              </a:rPr>
              <a:t>tiêu</a:t>
            </a:r>
            <a:r>
              <a:rPr lang="en-US" sz="2800" b="1" dirty="0" smtClean="0">
                <a:latin typeface="Arial" charset="0"/>
              </a:rPr>
              <a:t> </a:t>
            </a:r>
            <a:r>
              <a:rPr lang="en-US" sz="2800" b="1" dirty="0" err="1" smtClean="0">
                <a:latin typeface="Arial" charset="0"/>
              </a:rPr>
              <a:t>chuẩn</a:t>
            </a:r>
            <a:r>
              <a:rPr lang="en-US" sz="2800" b="1" dirty="0" smtClean="0">
                <a:latin typeface="Arial" charset="0"/>
              </a:rPr>
              <a:t> </a:t>
            </a:r>
            <a:r>
              <a:rPr lang="en-US" sz="2800" b="1" dirty="0" err="1" smtClean="0">
                <a:latin typeface="Arial" charset="0"/>
              </a:rPr>
              <a:t>khen</a:t>
            </a:r>
            <a:r>
              <a:rPr lang="en-US" sz="2800" b="1" dirty="0" smtClean="0">
                <a:latin typeface="Arial" charset="0"/>
              </a:rPr>
              <a:t> </a:t>
            </a:r>
            <a:r>
              <a:rPr lang="en-US" sz="2800" b="1" dirty="0" err="1" smtClean="0">
                <a:latin typeface="Arial" charset="0"/>
              </a:rPr>
              <a:t>thưởng</a:t>
            </a:r>
            <a:endParaRPr lang="en-US" sz="2800" b="1" dirty="0">
              <a:latin typeface="Arial" charset="0"/>
            </a:endParaRPr>
          </a:p>
        </p:txBody>
      </p:sp>
      <p:sp>
        <p:nvSpPr>
          <p:cNvPr id="3" name="Content Placeholder 2"/>
          <p:cNvSpPr>
            <a:spLocks noGrp="1"/>
          </p:cNvSpPr>
          <p:nvPr>
            <p:ph idx="1"/>
          </p:nvPr>
        </p:nvSpPr>
        <p:spPr>
          <a:xfrm>
            <a:off x="609600" y="2017713"/>
            <a:ext cx="8345488" cy="4114800"/>
          </a:xfrm>
        </p:spPr>
        <p:txBody>
          <a:bodyPr/>
          <a:lstStyle/>
          <a:p>
            <a:pPr>
              <a:lnSpc>
                <a:spcPct val="150000"/>
              </a:lnSpc>
            </a:pPr>
            <a:r>
              <a:rPr lang="en-US" sz="2200" dirty="0" err="1" smtClean="0"/>
              <a:t>Thiết</a:t>
            </a:r>
            <a:r>
              <a:rPr lang="en-US" sz="2200" dirty="0" smtClean="0"/>
              <a:t> </a:t>
            </a:r>
            <a:r>
              <a:rPr lang="en-US" sz="2200" dirty="0" err="1" smtClean="0"/>
              <a:t>lập</a:t>
            </a:r>
            <a:r>
              <a:rPr lang="en-US" sz="2200" dirty="0" smtClean="0"/>
              <a:t> </a:t>
            </a:r>
            <a:r>
              <a:rPr lang="en-US" sz="2200" dirty="0" err="1" smtClean="0"/>
              <a:t>một</a:t>
            </a:r>
            <a:r>
              <a:rPr lang="en-US" sz="2200" dirty="0" smtClean="0"/>
              <a:t> </a:t>
            </a:r>
            <a:r>
              <a:rPr lang="en-US" sz="2200" dirty="0" err="1" smtClean="0"/>
              <a:t>bộ</a:t>
            </a:r>
            <a:r>
              <a:rPr lang="en-US" sz="2200" dirty="0" smtClean="0"/>
              <a:t> </a:t>
            </a:r>
            <a:r>
              <a:rPr lang="en-US" sz="2200" dirty="0" err="1" smtClean="0"/>
              <a:t>các</a:t>
            </a:r>
            <a:r>
              <a:rPr lang="en-US" sz="2200" dirty="0" smtClean="0"/>
              <a:t> </a:t>
            </a:r>
            <a:r>
              <a:rPr lang="en-US" sz="2200" dirty="0" err="1" smtClean="0"/>
              <a:t>tiêu</a:t>
            </a:r>
            <a:r>
              <a:rPr lang="en-US" sz="2200" dirty="0" smtClean="0"/>
              <a:t> </a:t>
            </a:r>
            <a:r>
              <a:rPr lang="en-US" sz="2200" dirty="0" err="1" smtClean="0"/>
              <a:t>chuẩn</a:t>
            </a:r>
            <a:r>
              <a:rPr lang="en-US" sz="2200" dirty="0" smtClean="0"/>
              <a:t> </a:t>
            </a:r>
            <a:r>
              <a:rPr lang="en-US" sz="2200" dirty="0" err="1" smtClean="0"/>
              <a:t>thi</a:t>
            </a:r>
            <a:r>
              <a:rPr lang="en-US" sz="2200" dirty="0" smtClean="0"/>
              <a:t> </a:t>
            </a:r>
            <a:r>
              <a:rPr lang="en-US" sz="2200" dirty="0" err="1" smtClean="0"/>
              <a:t>đua</a:t>
            </a:r>
            <a:r>
              <a:rPr lang="en-US" sz="2200" dirty="0" smtClean="0"/>
              <a:t> </a:t>
            </a:r>
            <a:r>
              <a:rPr lang="en-US" sz="2200" dirty="0" err="1" smtClean="0"/>
              <a:t>khen</a:t>
            </a:r>
            <a:r>
              <a:rPr lang="en-US" sz="2200" dirty="0" smtClean="0"/>
              <a:t>, </a:t>
            </a:r>
            <a:r>
              <a:rPr lang="en-US" sz="2200" dirty="0" err="1" smtClean="0"/>
              <a:t>thưởng</a:t>
            </a:r>
            <a:r>
              <a:rPr lang="en-US" sz="2200" dirty="0" smtClean="0"/>
              <a:t> </a:t>
            </a:r>
            <a:r>
              <a:rPr lang="en-US" sz="2200" dirty="0" err="1" smtClean="0"/>
              <a:t>theo</a:t>
            </a:r>
            <a:r>
              <a:rPr lang="en-US" sz="2200" dirty="0" smtClean="0"/>
              <a:t> </a:t>
            </a:r>
            <a:r>
              <a:rPr lang="en-US" sz="2200" dirty="0" err="1" smtClean="0"/>
              <a:t>Luật</a:t>
            </a:r>
            <a:r>
              <a:rPr lang="en-US" sz="2200" dirty="0" smtClean="0"/>
              <a:t> </a:t>
            </a:r>
            <a:r>
              <a:rPr lang="en-US" sz="2200" dirty="0" err="1" smtClean="0"/>
              <a:t>Thi</a:t>
            </a:r>
            <a:r>
              <a:rPr lang="en-US" sz="2200" dirty="0" smtClean="0"/>
              <a:t> </a:t>
            </a:r>
            <a:r>
              <a:rPr lang="en-US" sz="2200" dirty="0" err="1" smtClean="0"/>
              <a:t>đua</a:t>
            </a:r>
            <a:r>
              <a:rPr lang="en-US" sz="2200" dirty="0" smtClean="0"/>
              <a:t>, </a:t>
            </a:r>
            <a:r>
              <a:rPr lang="en-US" sz="2200" dirty="0" err="1" smtClean="0"/>
              <a:t>khen</a:t>
            </a:r>
            <a:r>
              <a:rPr lang="en-US" sz="2200" dirty="0" smtClean="0"/>
              <a:t> </a:t>
            </a:r>
            <a:r>
              <a:rPr lang="en-US" sz="2200" dirty="0" err="1" smtClean="0"/>
              <a:t>thưởng</a:t>
            </a:r>
            <a:r>
              <a:rPr lang="en-US" sz="2200" dirty="0" smtClean="0"/>
              <a:t> </a:t>
            </a:r>
            <a:r>
              <a:rPr lang="en-US" sz="2200" dirty="0" err="1" smtClean="0"/>
              <a:t>hiện</a:t>
            </a:r>
            <a:r>
              <a:rPr lang="en-US" sz="2200" dirty="0" smtClean="0"/>
              <a:t> </a:t>
            </a:r>
            <a:r>
              <a:rPr lang="en-US" sz="2200" dirty="0" err="1" smtClean="0"/>
              <a:t>hành</a:t>
            </a:r>
            <a:r>
              <a:rPr lang="en-US" sz="2200" dirty="0" smtClean="0"/>
              <a:t>.</a:t>
            </a:r>
          </a:p>
          <a:p>
            <a:pPr>
              <a:lnSpc>
                <a:spcPct val="150000"/>
              </a:lnSpc>
            </a:pPr>
            <a:r>
              <a:rPr lang="en-US" sz="2200" dirty="0" err="1"/>
              <a:t>Kết</a:t>
            </a:r>
            <a:r>
              <a:rPr lang="en-US" sz="2200" dirty="0"/>
              <a:t> </a:t>
            </a:r>
            <a:r>
              <a:rPr lang="en-US" sz="2200" dirty="0" err="1"/>
              <a:t>xuất</a:t>
            </a:r>
            <a:r>
              <a:rPr lang="en-US" sz="2200" dirty="0"/>
              <a:t> </a:t>
            </a:r>
            <a:r>
              <a:rPr lang="en-US" sz="2200" dirty="0" err="1"/>
              <a:t>ra</a:t>
            </a:r>
            <a:r>
              <a:rPr lang="en-US" sz="2200" dirty="0"/>
              <a:t> </a:t>
            </a:r>
            <a:r>
              <a:rPr lang="en-US" sz="2200" dirty="0" err="1"/>
              <a:t>danh</a:t>
            </a:r>
            <a:r>
              <a:rPr lang="en-US" sz="2200" dirty="0"/>
              <a:t> </a:t>
            </a:r>
            <a:r>
              <a:rPr lang="en-US" sz="2200" dirty="0" err="1"/>
              <a:t>sách</a:t>
            </a:r>
            <a:r>
              <a:rPr lang="en-US" sz="2200" dirty="0"/>
              <a:t> </a:t>
            </a:r>
            <a:r>
              <a:rPr lang="en-US" sz="2200" dirty="0" err="1"/>
              <a:t>các</a:t>
            </a:r>
            <a:r>
              <a:rPr lang="en-US" sz="2200" dirty="0"/>
              <a:t> </a:t>
            </a:r>
            <a:r>
              <a:rPr lang="en-US" sz="2200" dirty="0" err="1"/>
              <a:t>cá</a:t>
            </a:r>
            <a:r>
              <a:rPr lang="en-US" sz="2200" dirty="0"/>
              <a:t> </a:t>
            </a:r>
            <a:r>
              <a:rPr lang="en-US" sz="2200" dirty="0" err="1"/>
              <a:t>nhân</a:t>
            </a:r>
            <a:r>
              <a:rPr lang="en-US" sz="2200" dirty="0"/>
              <a:t> </a:t>
            </a:r>
            <a:r>
              <a:rPr lang="en-US" sz="2200" dirty="0" err="1"/>
              <a:t>và</a:t>
            </a:r>
            <a:r>
              <a:rPr lang="en-US" sz="2200" dirty="0"/>
              <a:t> </a:t>
            </a:r>
            <a:r>
              <a:rPr lang="en-US" sz="2200" dirty="0" err="1"/>
              <a:t>tập</a:t>
            </a:r>
            <a:r>
              <a:rPr lang="en-US" sz="2200" dirty="0"/>
              <a:t> </a:t>
            </a:r>
            <a:r>
              <a:rPr lang="en-US" sz="2200" dirty="0" err="1"/>
              <a:t>thể</a:t>
            </a:r>
            <a:r>
              <a:rPr lang="en-US" sz="2200" dirty="0"/>
              <a:t> </a:t>
            </a:r>
            <a:r>
              <a:rPr lang="en-US" sz="2200" dirty="0" err="1"/>
              <a:t>đáp</a:t>
            </a:r>
            <a:r>
              <a:rPr lang="en-US" sz="2200" dirty="0"/>
              <a:t> </a:t>
            </a:r>
            <a:r>
              <a:rPr lang="en-US" sz="2200" dirty="0" err="1"/>
              <a:t>ứng</a:t>
            </a:r>
            <a:r>
              <a:rPr lang="en-US" sz="2200" dirty="0"/>
              <a:t> </a:t>
            </a:r>
            <a:r>
              <a:rPr lang="en-US" sz="2200" dirty="0" err="1"/>
              <a:t>các</a:t>
            </a:r>
            <a:r>
              <a:rPr lang="en-US" sz="2200" dirty="0"/>
              <a:t> </a:t>
            </a:r>
            <a:r>
              <a:rPr lang="en-US" sz="2200" dirty="0" err="1" smtClean="0"/>
              <a:t>bộ</a:t>
            </a:r>
            <a:r>
              <a:rPr lang="en-US" sz="2200" dirty="0" smtClean="0"/>
              <a:t> </a:t>
            </a:r>
            <a:r>
              <a:rPr lang="en-US" sz="2200" dirty="0" err="1" smtClean="0"/>
              <a:t>tiêu</a:t>
            </a:r>
            <a:r>
              <a:rPr lang="en-US" sz="2200" dirty="0" smtClean="0"/>
              <a:t> </a:t>
            </a:r>
            <a:r>
              <a:rPr lang="en-US" sz="2200" dirty="0" err="1"/>
              <a:t>chuẩn</a:t>
            </a:r>
            <a:r>
              <a:rPr lang="en-US" sz="2200" dirty="0"/>
              <a:t> </a:t>
            </a:r>
            <a:r>
              <a:rPr lang="en-US" sz="2200" dirty="0" err="1" smtClean="0"/>
              <a:t>thi</a:t>
            </a:r>
            <a:r>
              <a:rPr lang="en-US" sz="2200" dirty="0" smtClean="0"/>
              <a:t> </a:t>
            </a:r>
            <a:r>
              <a:rPr lang="en-US" sz="2200" dirty="0" err="1" smtClean="0"/>
              <a:t>đua</a:t>
            </a:r>
            <a:r>
              <a:rPr lang="en-US" sz="2200" dirty="0" smtClean="0"/>
              <a:t>, </a:t>
            </a:r>
            <a:r>
              <a:rPr lang="en-US" sz="2200" dirty="0" err="1" smtClean="0"/>
              <a:t>khen</a:t>
            </a:r>
            <a:r>
              <a:rPr lang="en-US" sz="2200" dirty="0" smtClean="0"/>
              <a:t> </a:t>
            </a:r>
            <a:r>
              <a:rPr lang="en-US" sz="2200" dirty="0" err="1"/>
              <a:t>thưởng</a:t>
            </a:r>
            <a:endParaRPr lang="en-US" sz="2200" dirty="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14</a:t>
            </a:fld>
            <a:endParaRPr lang="en-US"/>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ctrTitle"/>
          </p:nvPr>
        </p:nvSpPr>
        <p:spPr>
          <a:xfrm>
            <a:off x="381000" y="838200"/>
            <a:ext cx="7696200" cy="990600"/>
          </a:xfrm>
        </p:spPr>
        <p:txBody>
          <a:bodyPr/>
          <a:lstStyle/>
          <a:p>
            <a:pPr algn="ctr" eaLnBrk="1" hangingPunct="1"/>
            <a:r>
              <a:rPr lang="en-US" b="1" dirty="0" smtClean="0">
                <a:latin typeface="Arial" charset="0"/>
              </a:rPr>
              <a:t> III. </a:t>
            </a:r>
            <a:r>
              <a:rPr lang="en-US" b="1" dirty="0" err="1" smtClean="0">
                <a:latin typeface="Arial" charset="0"/>
              </a:rPr>
              <a:t>Tra</a:t>
            </a:r>
            <a:r>
              <a:rPr lang="en-US" b="1" dirty="0" smtClean="0">
                <a:latin typeface="Arial" charset="0"/>
              </a:rPr>
              <a:t> </a:t>
            </a:r>
            <a:r>
              <a:rPr lang="en-US" b="1" dirty="0" err="1" smtClean="0">
                <a:latin typeface="Arial" charset="0"/>
              </a:rPr>
              <a:t>cứu</a:t>
            </a:r>
            <a:r>
              <a:rPr lang="en-US" b="1" dirty="0" smtClean="0">
                <a:latin typeface="Arial" charset="0"/>
              </a:rPr>
              <a:t>, </a:t>
            </a:r>
            <a:r>
              <a:rPr lang="en-US" b="1" dirty="0" err="1" smtClean="0">
                <a:latin typeface="Arial" charset="0"/>
              </a:rPr>
              <a:t>tìm</a:t>
            </a:r>
            <a:r>
              <a:rPr lang="en-US" b="1" dirty="0" smtClean="0">
                <a:latin typeface="Arial" charset="0"/>
              </a:rPr>
              <a:t> </a:t>
            </a:r>
            <a:r>
              <a:rPr lang="en-US" b="1" dirty="0" err="1" smtClean="0">
                <a:latin typeface="Arial" charset="0"/>
              </a:rPr>
              <a:t>kiếm</a:t>
            </a:r>
            <a:endParaRPr lang="en-US" dirty="0" smtClean="0"/>
          </a:p>
        </p:txBody>
      </p:sp>
      <p:sp>
        <p:nvSpPr>
          <p:cNvPr id="3" name="Slide Number Placeholder 2"/>
          <p:cNvSpPr>
            <a:spLocks noGrp="1"/>
          </p:cNvSpPr>
          <p:nvPr>
            <p:ph type="sldNum" sz="quarter" idx="12"/>
          </p:nvPr>
        </p:nvSpPr>
        <p:spPr/>
        <p:txBody>
          <a:bodyPr/>
          <a:lstStyle/>
          <a:p>
            <a:pPr>
              <a:defRPr/>
            </a:pPr>
            <a:fld id="{3F116DFA-62AF-4A29-897B-E7F8D11BFBC7}" type="slidenum">
              <a:rPr lang="en-US" smtClean="0"/>
              <a:pPr>
                <a:defRPr/>
              </a:pPr>
              <a:t>15</a:t>
            </a:fld>
            <a:endParaRPr lang="en-US"/>
          </a:p>
        </p:txBody>
      </p:sp>
      <p:sp>
        <p:nvSpPr>
          <p:cNvPr id="4" name="Content Placeholder 2"/>
          <p:cNvSpPr txBox="1">
            <a:spLocks/>
          </p:cNvSpPr>
          <p:nvPr/>
        </p:nvSpPr>
        <p:spPr bwMode="auto">
          <a:xfrm>
            <a:off x="1676400" y="2057400"/>
            <a:ext cx="5943600" cy="3087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eaLnBrk="0" hangingPunct="0">
              <a:lnSpc>
                <a:spcPct val="150000"/>
              </a:lnSpc>
              <a:buSzPct val="100000"/>
              <a:defRPr/>
            </a:pPr>
            <a:r>
              <a:rPr lang="en-US" sz="2600" b="1" dirty="0" smtClean="0">
                <a:solidFill>
                  <a:schemeClr val="tx2"/>
                </a:solidFill>
                <a:latin typeface="Arial" charset="0"/>
                <a:ea typeface="+mj-ea"/>
                <a:cs typeface="+mj-cs"/>
              </a:rPr>
              <a:t>III.1. T</a:t>
            </a:r>
            <a:r>
              <a:rPr lang="vi-VN" sz="2600" b="1" dirty="0" smtClean="0">
                <a:solidFill>
                  <a:schemeClr val="tx2"/>
                </a:solidFill>
                <a:latin typeface="Arial" charset="0"/>
                <a:ea typeface="+mj-ea"/>
                <a:cs typeface="+mj-cs"/>
              </a:rPr>
              <a:t>ra </a:t>
            </a:r>
            <a:r>
              <a:rPr lang="vi-VN" sz="2600" b="1" dirty="0" smtClean="0">
                <a:solidFill>
                  <a:schemeClr val="tx2"/>
                </a:solidFill>
                <a:latin typeface="Arial" charset="0"/>
                <a:ea typeface="+mj-ea"/>
                <a:cs typeface="+mj-cs"/>
              </a:rPr>
              <a:t>cứu theo tập thể</a:t>
            </a:r>
          </a:p>
          <a:p>
            <a:pPr marL="457200" lvl="0" eaLnBrk="0" hangingPunct="0">
              <a:lnSpc>
                <a:spcPct val="150000"/>
              </a:lnSpc>
              <a:buSzPct val="100000"/>
              <a:defRPr/>
            </a:pPr>
            <a:r>
              <a:rPr lang="en-US" sz="2600" b="1" dirty="0" smtClean="0">
                <a:solidFill>
                  <a:schemeClr val="tx2"/>
                </a:solidFill>
                <a:latin typeface="Arial" charset="0"/>
              </a:rPr>
              <a:t>III.2. </a:t>
            </a:r>
            <a:r>
              <a:rPr lang="vi-VN" sz="2600" b="1" dirty="0" smtClean="0">
                <a:solidFill>
                  <a:schemeClr val="tx2"/>
                </a:solidFill>
                <a:latin typeface="Arial" charset="0"/>
                <a:ea typeface="+mj-ea"/>
                <a:cs typeface="+mj-cs"/>
              </a:rPr>
              <a:t>Tra </a:t>
            </a:r>
            <a:r>
              <a:rPr lang="vi-VN" sz="2600" b="1" dirty="0" smtClean="0">
                <a:solidFill>
                  <a:schemeClr val="tx2"/>
                </a:solidFill>
                <a:latin typeface="Arial" charset="0"/>
                <a:ea typeface="+mj-ea"/>
                <a:cs typeface="+mj-cs"/>
              </a:rPr>
              <a:t>cứu theo cá nhân</a:t>
            </a:r>
          </a:p>
          <a:p>
            <a:pPr marL="457200" lvl="0" eaLnBrk="0" hangingPunct="0">
              <a:lnSpc>
                <a:spcPct val="150000"/>
              </a:lnSpc>
              <a:buSzPct val="100000"/>
              <a:defRPr/>
            </a:pPr>
            <a:r>
              <a:rPr lang="en-US" sz="2600" b="1" dirty="0" smtClean="0">
                <a:solidFill>
                  <a:schemeClr val="tx2"/>
                </a:solidFill>
                <a:latin typeface="Arial" charset="0"/>
              </a:rPr>
              <a:t>III.3. </a:t>
            </a:r>
            <a:r>
              <a:rPr lang="vi-VN" sz="2600" b="1" dirty="0" smtClean="0">
                <a:solidFill>
                  <a:schemeClr val="tx2"/>
                </a:solidFill>
                <a:latin typeface="Arial" charset="0"/>
                <a:ea typeface="+mj-ea"/>
                <a:cs typeface="+mj-cs"/>
              </a:rPr>
              <a:t>Tra </a:t>
            </a:r>
            <a:r>
              <a:rPr lang="vi-VN" sz="2600" b="1" dirty="0" smtClean="0">
                <a:solidFill>
                  <a:schemeClr val="tx2"/>
                </a:solidFill>
                <a:latin typeface="Arial" charset="0"/>
                <a:ea typeface="+mj-ea"/>
                <a:cs typeface="+mj-cs"/>
              </a:rPr>
              <a:t>cứu theo thành tích</a:t>
            </a:r>
          </a:p>
          <a:p>
            <a:pPr marL="457200" lvl="0" eaLnBrk="0" hangingPunct="0">
              <a:lnSpc>
                <a:spcPct val="150000"/>
              </a:lnSpc>
              <a:buSzPct val="100000"/>
              <a:defRPr/>
            </a:pPr>
            <a:r>
              <a:rPr lang="en-US" sz="2600" b="1" dirty="0" smtClean="0">
                <a:solidFill>
                  <a:schemeClr val="tx2"/>
                </a:solidFill>
                <a:latin typeface="Arial" charset="0"/>
              </a:rPr>
              <a:t>III.4. </a:t>
            </a:r>
            <a:r>
              <a:rPr lang="vi-VN" sz="2600" b="1" dirty="0" smtClean="0">
                <a:solidFill>
                  <a:schemeClr val="tx2"/>
                </a:solidFill>
                <a:latin typeface="Arial" charset="0"/>
                <a:ea typeface="+mj-ea"/>
                <a:cs typeface="+mj-cs"/>
              </a:rPr>
              <a:t>Tra </a:t>
            </a:r>
            <a:r>
              <a:rPr lang="vi-VN" sz="2600" b="1" dirty="0" smtClean="0">
                <a:solidFill>
                  <a:schemeClr val="tx2"/>
                </a:solidFill>
                <a:latin typeface="Arial" charset="0"/>
                <a:ea typeface="+mj-ea"/>
                <a:cs typeface="+mj-cs"/>
              </a:rPr>
              <a:t>cứu theo số quyết định</a:t>
            </a:r>
            <a:endParaRPr lang="en-US" sz="2600" b="1" dirty="0" smtClean="0">
              <a:solidFill>
                <a:schemeClr val="tx2"/>
              </a:solidFill>
              <a:latin typeface="Arial" charset="0"/>
              <a:ea typeface="+mj-ea"/>
              <a:cs typeface="+mj-cs"/>
            </a:endParaRPr>
          </a:p>
          <a:p>
            <a:pPr marL="457200" lvl="0" eaLnBrk="0" hangingPunct="0">
              <a:lnSpc>
                <a:spcPct val="150000"/>
              </a:lnSpc>
              <a:buSzPct val="100000"/>
              <a:defRPr/>
            </a:pPr>
            <a:r>
              <a:rPr lang="en-US" sz="2600" b="1" dirty="0" smtClean="0">
                <a:solidFill>
                  <a:schemeClr val="tx2"/>
                </a:solidFill>
                <a:latin typeface="Arial" charset="0"/>
              </a:rPr>
              <a:t>III.5. </a:t>
            </a:r>
            <a:r>
              <a:rPr lang="en-US" sz="2600" b="1" dirty="0" err="1" smtClean="0">
                <a:solidFill>
                  <a:schemeClr val="tx2"/>
                </a:solidFill>
                <a:latin typeface="Arial" charset="0"/>
                <a:ea typeface="+mj-ea"/>
                <a:cs typeface="+mj-cs"/>
              </a:rPr>
              <a:t>Tìm</a:t>
            </a:r>
            <a:r>
              <a:rPr lang="en-US" sz="2600" b="1" dirty="0" smtClean="0">
                <a:solidFill>
                  <a:schemeClr val="tx2"/>
                </a:solidFill>
                <a:latin typeface="Arial" charset="0"/>
                <a:ea typeface="+mj-ea"/>
                <a:cs typeface="+mj-cs"/>
              </a:rPr>
              <a:t> </a:t>
            </a:r>
            <a:r>
              <a:rPr lang="en-US" sz="2600" b="1" dirty="0" err="1" smtClean="0">
                <a:solidFill>
                  <a:schemeClr val="tx2"/>
                </a:solidFill>
                <a:latin typeface="Arial" charset="0"/>
                <a:ea typeface="+mj-ea"/>
                <a:cs typeface="+mj-cs"/>
              </a:rPr>
              <a:t>kiếm</a:t>
            </a:r>
            <a:r>
              <a:rPr lang="en-US" sz="2600" b="1" dirty="0" smtClean="0">
                <a:solidFill>
                  <a:schemeClr val="tx2"/>
                </a:solidFill>
                <a:latin typeface="Arial" charset="0"/>
                <a:ea typeface="+mj-ea"/>
                <a:cs typeface="+mj-cs"/>
              </a:rPr>
              <a:t> </a:t>
            </a:r>
            <a:r>
              <a:rPr lang="en-US" sz="2600" b="1" dirty="0" err="1" smtClean="0">
                <a:solidFill>
                  <a:schemeClr val="tx2"/>
                </a:solidFill>
                <a:latin typeface="Arial" charset="0"/>
                <a:ea typeface="+mj-ea"/>
                <a:cs typeface="+mj-cs"/>
              </a:rPr>
              <a:t>FullTextSearch</a:t>
            </a:r>
            <a:endParaRPr lang="en-US" sz="2600" b="1" dirty="0" smtClean="0">
              <a:solidFill>
                <a:schemeClr val="tx2"/>
              </a:solidFill>
              <a:latin typeface="Arial" charset="0"/>
              <a:ea typeface="+mj-ea"/>
              <a:cs typeface="+mj-cs"/>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rPr>
              <a:t>III.1. </a:t>
            </a:r>
            <a:r>
              <a:rPr lang="en-US" sz="3200" b="1" dirty="0" err="1" smtClean="0">
                <a:latin typeface="Arial" charset="0"/>
              </a:rPr>
              <a:t>Tra</a:t>
            </a:r>
            <a:r>
              <a:rPr lang="en-US" sz="3200" b="1" dirty="0" smtClean="0">
                <a:latin typeface="Arial" charset="0"/>
              </a:rPr>
              <a:t> </a:t>
            </a:r>
            <a:r>
              <a:rPr lang="en-US" sz="3200" b="1" dirty="0" err="1" smtClean="0">
                <a:latin typeface="Arial" charset="0"/>
              </a:rPr>
              <a:t>cứu</a:t>
            </a:r>
            <a:r>
              <a:rPr lang="en-US" sz="3200" b="1" dirty="0" smtClean="0">
                <a:latin typeface="Arial" charset="0"/>
              </a:rPr>
              <a:t> </a:t>
            </a:r>
            <a:r>
              <a:rPr lang="en-US" sz="3200" b="1" dirty="0" err="1" smtClean="0">
                <a:latin typeface="Arial" charset="0"/>
              </a:rPr>
              <a:t>theo</a:t>
            </a:r>
            <a:r>
              <a:rPr lang="en-US" sz="3200" b="1" dirty="0" smtClean="0">
                <a:latin typeface="Arial" charset="0"/>
              </a:rPr>
              <a:t> </a:t>
            </a:r>
            <a:r>
              <a:rPr lang="en-US" sz="3200" b="1" dirty="0" err="1" smtClean="0">
                <a:latin typeface="Arial" charset="0"/>
              </a:rPr>
              <a:t>tập</a:t>
            </a:r>
            <a:r>
              <a:rPr lang="en-US" sz="3200" b="1" dirty="0" smtClean="0">
                <a:latin typeface="Arial" charset="0"/>
              </a:rPr>
              <a:t> </a:t>
            </a:r>
            <a:r>
              <a:rPr lang="en-US" sz="3200" b="1" dirty="0" err="1" smtClean="0">
                <a:latin typeface="Arial" charset="0"/>
              </a:rPr>
              <a:t>thể</a:t>
            </a:r>
            <a:endParaRPr lang="en-US" sz="3200" b="1" dirty="0">
              <a:latin typeface="Arial" charset="0"/>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16</a:t>
            </a:fld>
            <a:endParaRPr lang="en-US"/>
          </a:p>
        </p:txBody>
      </p:sp>
      <p:sp>
        <p:nvSpPr>
          <p:cNvPr id="6" name="Content Placeholder 5"/>
          <p:cNvSpPr>
            <a:spLocks noGrp="1"/>
          </p:cNvSpPr>
          <p:nvPr>
            <p:ph idx="1"/>
          </p:nvPr>
        </p:nvSpPr>
        <p:spPr/>
        <p:txBody>
          <a:bodyPr/>
          <a:lstStyle/>
          <a:p>
            <a:endParaRPr lang="en-US"/>
          </a:p>
        </p:txBody>
      </p:sp>
      <p:pic>
        <p:nvPicPr>
          <p:cNvPr id="3" name="Picture 2"/>
          <p:cNvPicPr>
            <a:picLocks noChangeAspect="1"/>
          </p:cNvPicPr>
          <p:nvPr/>
        </p:nvPicPr>
        <p:blipFill>
          <a:blip r:embed="rId2"/>
          <a:stretch>
            <a:fillRect/>
          </a:stretch>
        </p:blipFill>
        <p:spPr>
          <a:xfrm>
            <a:off x="0" y="2017713"/>
            <a:ext cx="9144000" cy="7822122"/>
          </a:xfrm>
          <a:prstGeom prst="rect">
            <a:avLst/>
          </a:prstGeom>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rPr>
              <a:t>III.2.</a:t>
            </a:r>
            <a:r>
              <a:rPr lang="en-US" sz="3200" b="1" dirty="0" smtClean="0">
                <a:latin typeface="Arial" charset="0"/>
              </a:rPr>
              <a:t> </a:t>
            </a:r>
            <a:r>
              <a:rPr lang="en-US" sz="3200" b="1" dirty="0" err="1" smtClean="0">
                <a:latin typeface="Arial" charset="0"/>
              </a:rPr>
              <a:t>Tra</a:t>
            </a:r>
            <a:r>
              <a:rPr lang="en-US" sz="3200" b="1" dirty="0" smtClean="0">
                <a:latin typeface="Arial" charset="0"/>
              </a:rPr>
              <a:t> </a:t>
            </a:r>
            <a:r>
              <a:rPr lang="en-US" sz="3200" b="1" dirty="0" err="1" smtClean="0">
                <a:latin typeface="Arial" charset="0"/>
              </a:rPr>
              <a:t>cứu</a:t>
            </a:r>
            <a:r>
              <a:rPr lang="en-US" sz="3200" b="1" dirty="0" smtClean="0">
                <a:latin typeface="Arial" charset="0"/>
              </a:rPr>
              <a:t> </a:t>
            </a:r>
            <a:r>
              <a:rPr lang="en-US" sz="3200" b="1" dirty="0" err="1" smtClean="0">
                <a:latin typeface="Arial" charset="0"/>
              </a:rPr>
              <a:t>theo</a:t>
            </a:r>
            <a:r>
              <a:rPr lang="en-US" sz="3200" b="1" dirty="0" smtClean="0">
                <a:latin typeface="Arial" charset="0"/>
              </a:rPr>
              <a:t> </a:t>
            </a:r>
            <a:r>
              <a:rPr lang="en-US" sz="3200" b="1" dirty="0" err="1" smtClean="0">
                <a:latin typeface="Arial" charset="0"/>
              </a:rPr>
              <a:t>cá</a:t>
            </a:r>
            <a:r>
              <a:rPr lang="en-US" sz="3200" b="1" dirty="0" smtClean="0">
                <a:latin typeface="Arial" charset="0"/>
              </a:rPr>
              <a:t> </a:t>
            </a:r>
            <a:r>
              <a:rPr lang="en-US" sz="3200" b="1" dirty="0" err="1" smtClean="0">
                <a:latin typeface="Arial" charset="0"/>
              </a:rPr>
              <a:t>nhân</a:t>
            </a:r>
            <a:endParaRPr lang="en-US" sz="3200" b="1" dirty="0">
              <a:latin typeface="Arial" charset="0"/>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17</a:t>
            </a:fld>
            <a:endParaRPr lang="en-US"/>
          </a:p>
        </p:txBody>
      </p:sp>
      <p:sp>
        <p:nvSpPr>
          <p:cNvPr id="6" name="Content Placeholder 5"/>
          <p:cNvSpPr>
            <a:spLocks noGrp="1"/>
          </p:cNvSpPr>
          <p:nvPr>
            <p:ph idx="1"/>
          </p:nvPr>
        </p:nvSpPr>
        <p:spPr/>
        <p:txBody>
          <a:bodyPr/>
          <a:lstStyle/>
          <a:p>
            <a:endParaRPr lang="en-US"/>
          </a:p>
        </p:txBody>
      </p:sp>
      <p:pic>
        <p:nvPicPr>
          <p:cNvPr id="3" name="Picture 2"/>
          <p:cNvPicPr>
            <a:picLocks noChangeAspect="1"/>
          </p:cNvPicPr>
          <p:nvPr/>
        </p:nvPicPr>
        <p:blipFill>
          <a:blip r:embed="rId2"/>
          <a:stretch>
            <a:fillRect/>
          </a:stretch>
        </p:blipFill>
        <p:spPr>
          <a:xfrm>
            <a:off x="0" y="1828799"/>
            <a:ext cx="8955088" cy="8003685"/>
          </a:xfrm>
          <a:prstGeom prst="rect">
            <a:avLst/>
          </a:prstGeom>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rPr>
              <a:t>III.3. </a:t>
            </a:r>
            <a:r>
              <a:rPr lang="en-US" sz="3200" b="1" dirty="0" err="1">
                <a:latin typeface="Arial" charset="0"/>
              </a:rPr>
              <a:t>Tra</a:t>
            </a:r>
            <a:r>
              <a:rPr lang="en-US" sz="3200" b="1" dirty="0">
                <a:latin typeface="Arial" charset="0"/>
              </a:rPr>
              <a:t> </a:t>
            </a:r>
            <a:r>
              <a:rPr lang="en-US" sz="3200" b="1" dirty="0" err="1" smtClean="0">
                <a:latin typeface="Arial" charset="0"/>
              </a:rPr>
              <a:t>cứu</a:t>
            </a:r>
            <a:r>
              <a:rPr lang="en-US" sz="3200" b="1" dirty="0" smtClean="0">
                <a:latin typeface="Arial" charset="0"/>
              </a:rPr>
              <a:t> </a:t>
            </a:r>
            <a:r>
              <a:rPr lang="en-US" sz="3200" b="1" dirty="0" err="1" smtClean="0">
                <a:latin typeface="Arial" charset="0"/>
              </a:rPr>
              <a:t>theo</a:t>
            </a:r>
            <a:r>
              <a:rPr lang="en-US" sz="3200" b="1" dirty="0" smtClean="0">
                <a:latin typeface="Arial" charset="0"/>
              </a:rPr>
              <a:t> </a:t>
            </a:r>
            <a:r>
              <a:rPr lang="en-US" sz="3200" b="1" dirty="0" err="1" smtClean="0">
                <a:latin typeface="Arial" charset="0"/>
              </a:rPr>
              <a:t>thành</a:t>
            </a:r>
            <a:r>
              <a:rPr lang="en-US" sz="3200" b="1" dirty="0" smtClean="0">
                <a:latin typeface="Arial" charset="0"/>
              </a:rPr>
              <a:t> </a:t>
            </a:r>
            <a:r>
              <a:rPr lang="en-US" sz="3200" b="1" dirty="0" err="1" smtClean="0">
                <a:latin typeface="Arial" charset="0"/>
              </a:rPr>
              <a:t>tích</a:t>
            </a:r>
            <a:endParaRPr lang="en-US" sz="3200" b="1" dirty="0">
              <a:latin typeface="Arial" charset="0"/>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18</a:t>
            </a:fld>
            <a:endParaRPr lang="en-US"/>
          </a:p>
        </p:txBody>
      </p:sp>
      <p:sp>
        <p:nvSpPr>
          <p:cNvPr id="6" name="Content Placeholder 5"/>
          <p:cNvSpPr>
            <a:spLocks noGrp="1"/>
          </p:cNvSpPr>
          <p:nvPr>
            <p:ph idx="1"/>
          </p:nvPr>
        </p:nvSpPr>
        <p:spPr/>
        <p:txBody>
          <a:bodyPr/>
          <a:lstStyle/>
          <a:p>
            <a:endParaRPr lang="en-US"/>
          </a:p>
        </p:txBody>
      </p:sp>
      <p:pic>
        <p:nvPicPr>
          <p:cNvPr id="3" name="Picture 2"/>
          <p:cNvPicPr>
            <a:picLocks noChangeAspect="1"/>
          </p:cNvPicPr>
          <p:nvPr/>
        </p:nvPicPr>
        <p:blipFill>
          <a:blip r:embed="rId2"/>
          <a:stretch>
            <a:fillRect/>
          </a:stretch>
        </p:blipFill>
        <p:spPr>
          <a:xfrm>
            <a:off x="-6470" y="1752600"/>
            <a:ext cx="9150470" cy="6508919"/>
          </a:xfrm>
          <a:prstGeom prst="rect">
            <a:avLst/>
          </a:prstGeom>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rPr>
              <a:t>III.4. </a:t>
            </a:r>
            <a:r>
              <a:rPr lang="en-US" sz="3200" b="1" dirty="0" err="1" smtClean="0">
                <a:latin typeface="Arial" charset="0"/>
              </a:rPr>
              <a:t>Tra</a:t>
            </a:r>
            <a:r>
              <a:rPr lang="en-US" sz="3200" b="1" dirty="0" smtClean="0">
                <a:latin typeface="Arial" charset="0"/>
              </a:rPr>
              <a:t> </a:t>
            </a:r>
            <a:r>
              <a:rPr lang="en-US" sz="3200" b="1" dirty="0" err="1" smtClean="0">
                <a:latin typeface="Arial" charset="0"/>
              </a:rPr>
              <a:t>cứu</a:t>
            </a:r>
            <a:r>
              <a:rPr lang="en-US" sz="3200" b="1" dirty="0" smtClean="0">
                <a:latin typeface="Arial" charset="0"/>
              </a:rPr>
              <a:t> </a:t>
            </a:r>
            <a:r>
              <a:rPr lang="en-US" sz="3200" b="1" dirty="0" err="1" smtClean="0">
                <a:latin typeface="Arial" charset="0"/>
              </a:rPr>
              <a:t>theo</a:t>
            </a:r>
            <a:r>
              <a:rPr lang="en-US" sz="3200" b="1" dirty="0" smtClean="0">
                <a:latin typeface="Arial" charset="0"/>
              </a:rPr>
              <a:t> </a:t>
            </a:r>
            <a:r>
              <a:rPr lang="en-US" sz="3200" b="1" dirty="0" err="1" smtClean="0">
                <a:latin typeface="Arial" charset="0"/>
              </a:rPr>
              <a:t>số</a:t>
            </a:r>
            <a:r>
              <a:rPr lang="en-US" sz="3200" b="1" dirty="0" smtClean="0">
                <a:latin typeface="Arial" charset="0"/>
              </a:rPr>
              <a:t> </a:t>
            </a:r>
            <a:r>
              <a:rPr lang="en-US" sz="3200" b="1" dirty="0" err="1" smtClean="0">
                <a:latin typeface="Arial" charset="0"/>
              </a:rPr>
              <a:t>quyết</a:t>
            </a:r>
            <a:r>
              <a:rPr lang="en-US" sz="3200" b="1" dirty="0" smtClean="0">
                <a:latin typeface="Arial" charset="0"/>
              </a:rPr>
              <a:t> </a:t>
            </a:r>
            <a:r>
              <a:rPr lang="en-US" sz="3200" b="1" dirty="0" err="1" smtClean="0">
                <a:latin typeface="Arial" charset="0"/>
              </a:rPr>
              <a:t>định</a:t>
            </a:r>
            <a:endParaRPr lang="en-US" sz="3200" b="1" dirty="0">
              <a:latin typeface="Arial" charset="0"/>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19</a:t>
            </a:fld>
            <a:endParaRPr lang="en-US"/>
          </a:p>
        </p:txBody>
      </p:sp>
      <p:pic>
        <p:nvPicPr>
          <p:cNvPr id="3" name="Picture 2"/>
          <p:cNvPicPr>
            <a:picLocks noChangeAspect="1"/>
          </p:cNvPicPr>
          <p:nvPr/>
        </p:nvPicPr>
        <p:blipFill>
          <a:blip r:embed="rId2"/>
          <a:stretch>
            <a:fillRect/>
          </a:stretch>
        </p:blipFill>
        <p:spPr>
          <a:xfrm>
            <a:off x="-6824" y="1828800"/>
            <a:ext cx="9150824" cy="2998429"/>
          </a:xfrm>
          <a:prstGeom prst="rect">
            <a:avLst/>
          </a:prstGeom>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600200" y="320675"/>
            <a:ext cx="6553200" cy="579438"/>
          </a:xfrm>
          <a:noFill/>
        </p:spPr>
        <p:txBody>
          <a:bodyPr>
            <a:spAutoFit/>
          </a:bodyPr>
          <a:lstStyle/>
          <a:p>
            <a:pPr algn="ctr" eaLnBrk="1" hangingPunct="1"/>
            <a:r>
              <a:rPr lang="en-US" sz="3200" b="1" err="1" smtClean="0">
                <a:latin typeface="Arial" charset="0"/>
              </a:rPr>
              <a:t>Nội</a:t>
            </a:r>
            <a:r>
              <a:rPr lang="en-US" sz="3200" b="1" smtClean="0">
                <a:latin typeface="Arial" charset="0"/>
              </a:rPr>
              <a:t> dung</a:t>
            </a:r>
          </a:p>
        </p:txBody>
      </p:sp>
      <p:sp>
        <p:nvSpPr>
          <p:cNvPr id="4099" name="Rectangle 3"/>
          <p:cNvSpPr>
            <a:spLocks noGrp="1" noChangeArrowheads="1"/>
          </p:cNvSpPr>
          <p:nvPr>
            <p:ph type="subTitle" idx="1"/>
          </p:nvPr>
        </p:nvSpPr>
        <p:spPr>
          <a:xfrm>
            <a:off x="381000" y="1371600"/>
            <a:ext cx="8763000" cy="4739759"/>
          </a:xfrm>
          <a:noFill/>
        </p:spPr>
        <p:txBody>
          <a:bodyPr wrap="square">
            <a:spAutoFit/>
          </a:bodyPr>
          <a:lstStyle/>
          <a:p>
            <a:pPr marL="744538" indent="-117475" algn="l" eaLnBrk="1" hangingPunct="1">
              <a:lnSpc>
                <a:spcPct val="150000"/>
              </a:lnSpc>
              <a:buClr>
                <a:schemeClr val="tx1"/>
              </a:buClr>
              <a:buSzPct val="100000"/>
              <a:buFont typeface="+mj-lt"/>
              <a:buAutoNum type="romanUcPeriod"/>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thiệu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tổng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quan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hệ</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thống</a:t>
            </a:r>
            <a:endParaRPr lang="en-US" sz="2000" b="1" dirty="0" smtClean="0">
              <a:latin typeface="Times New Roman" pitchFamily="18" charset="0"/>
              <a:cs typeface="Times New Roman" pitchFamily="18" charset="0"/>
            </a:endParaRPr>
          </a:p>
          <a:p>
            <a:pPr marL="744538" indent="-117475" algn="l" eaLnBrk="1" hangingPunct="1">
              <a:lnSpc>
                <a:spcPct val="150000"/>
              </a:lnSpc>
              <a:buClr>
                <a:schemeClr val="tx1"/>
              </a:buClr>
              <a:buSzPct val="100000"/>
              <a:buFont typeface="+mj-lt"/>
              <a:buAutoNum type="romanUcPeriod"/>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Nội</a:t>
            </a:r>
            <a:r>
              <a:rPr lang="en-US" sz="2000" b="1" dirty="0" smtClean="0">
                <a:latin typeface="Times New Roman" pitchFamily="18" charset="0"/>
                <a:cs typeface="Times New Roman" pitchFamily="18" charset="0"/>
              </a:rPr>
              <a:t> dung </a:t>
            </a:r>
            <a:r>
              <a:rPr lang="en-US" sz="2000" b="1" dirty="0" err="1" smtClean="0">
                <a:latin typeface="Times New Roman" pitchFamily="18" charset="0"/>
                <a:cs typeface="Times New Roman" pitchFamily="18" charset="0"/>
              </a:rPr>
              <a:t>thông</a:t>
            </a:r>
            <a:r>
              <a:rPr lang="en-US" sz="2000" b="1" dirty="0" smtClean="0">
                <a:latin typeface="Times New Roman" pitchFamily="18" charset="0"/>
                <a:cs typeface="Times New Roman" pitchFamily="18" charset="0"/>
              </a:rPr>
              <a:t> tin </a:t>
            </a:r>
            <a:r>
              <a:rPr lang="vi-VN" sz="2000" b="1" dirty="0" smtClean="0">
                <a:latin typeface="Times New Roman" pitchFamily="18" charset="0"/>
                <a:cs typeface="Times New Roman" pitchFamily="18" charset="0"/>
              </a:rPr>
              <a:t>được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quản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lý</a:t>
            </a:r>
            <a:endParaRPr lang="en-US" sz="2000" b="1" dirty="0" smtClean="0">
              <a:latin typeface="Times New Roman" pitchFamily="18" charset="0"/>
              <a:cs typeface="Times New Roman" pitchFamily="18" charset="0"/>
            </a:endParaRPr>
          </a:p>
          <a:p>
            <a:pPr marL="744538" indent="-117475" algn="l" eaLnBrk="1" hangingPunct="1">
              <a:lnSpc>
                <a:spcPct val="150000"/>
              </a:lnSpc>
              <a:buClr>
                <a:schemeClr val="tx1"/>
              </a:buClr>
              <a:buSzPct val="100000"/>
              <a:buFont typeface="+mj-lt"/>
              <a:buAutoNum type="romanUcPeriod"/>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cứu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kiếm</a:t>
            </a:r>
            <a:endParaRPr lang="en-US" sz="2000" b="1" dirty="0" smtClean="0">
              <a:latin typeface="Times New Roman" pitchFamily="18" charset="0"/>
              <a:cs typeface="Times New Roman" pitchFamily="18" charset="0"/>
            </a:endParaRPr>
          </a:p>
          <a:p>
            <a:pPr marL="744538" indent="-117475" algn="l" eaLnBrk="1" hangingPunct="1">
              <a:lnSpc>
                <a:spcPct val="150000"/>
              </a:lnSpc>
              <a:buClr>
                <a:schemeClr val="tx1"/>
              </a:buClr>
              <a:buSzPct val="100000"/>
              <a:buFont typeface="+mj-lt"/>
              <a:buAutoNum type="romanUcPeriod"/>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Thống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kê</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báo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cáo</a:t>
            </a:r>
            <a:endParaRPr lang="en-US" sz="2000" b="1" dirty="0" smtClean="0">
              <a:latin typeface="Times New Roman" pitchFamily="18" charset="0"/>
              <a:cs typeface="Times New Roman" pitchFamily="18" charset="0"/>
            </a:endParaRPr>
          </a:p>
          <a:p>
            <a:pPr marL="744538" indent="-117475" algn="l" eaLnBrk="1" hangingPunct="1">
              <a:lnSpc>
                <a:spcPct val="150000"/>
              </a:lnSpc>
              <a:buClr>
                <a:schemeClr val="tx1"/>
              </a:buClr>
              <a:buSzPct val="100000"/>
              <a:buFont typeface="+mj-lt"/>
              <a:buAutoNum type="romanUcPeriod"/>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cấp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quyền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dụng</a:t>
            </a:r>
            <a:endParaRPr lang="en-US" sz="2000" b="1" dirty="0" smtClean="0">
              <a:latin typeface="Times New Roman" pitchFamily="18" charset="0"/>
              <a:cs typeface="Times New Roman" pitchFamily="18" charset="0"/>
            </a:endParaRPr>
          </a:p>
          <a:p>
            <a:pPr marL="744538" indent="-117475" algn="l" eaLnBrk="1" hangingPunct="1">
              <a:lnSpc>
                <a:spcPct val="150000"/>
              </a:lnSpc>
              <a:buClr>
                <a:schemeClr val="tx1"/>
              </a:buClr>
              <a:buSzPct val="100000"/>
              <a:buFont typeface="+mj-lt"/>
              <a:buAutoNum type="romanUcPeriod"/>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quả</a:t>
            </a:r>
            <a:r>
              <a:rPr lang="en-US" sz="2000" b="1"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cập nhật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dữ</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liệu</a:t>
            </a:r>
            <a:r>
              <a:rPr lang="vi-VN" sz="2000" b="1" dirty="0" smtClean="0">
                <a:latin typeface="Times New Roman" pitchFamily="18" charset="0"/>
                <a:cs typeface="Times New Roman" pitchFamily="18" charset="0"/>
              </a:rPr>
              <a:t> vào hệ thống</a:t>
            </a:r>
            <a:endParaRPr lang="en-US" sz="2000" b="1" dirty="0" smtClean="0">
              <a:latin typeface="Times New Roman" pitchFamily="18" charset="0"/>
              <a:cs typeface="Times New Roman" pitchFamily="18" charset="0"/>
            </a:endParaRPr>
          </a:p>
          <a:p>
            <a:pPr marL="744538" indent="-117475" algn="l" eaLnBrk="1" hangingPunct="1">
              <a:lnSpc>
                <a:spcPct val="150000"/>
              </a:lnSpc>
              <a:buClr>
                <a:schemeClr val="tx1"/>
              </a:buClr>
              <a:buSzPct val="100000"/>
              <a:buFont typeface="+mj-lt"/>
              <a:buAutoNum type="romanUcPeriod"/>
            </a:pPr>
            <a:r>
              <a:rPr lang="en-US" sz="2000" b="1" dirty="0" smtClean="0">
                <a:latin typeface="Times New Roman" pitchFamily="18" charset="0"/>
                <a:cs typeface="Times New Roman" pitchFamily="18" charset="0"/>
              </a:rPr>
              <a:t> Demo </a:t>
            </a:r>
            <a:r>
              <a:rPr lang="en-US" sz="2000" b="1" dirty="0" err="1" smtClean="0">
                <a:latin typeface="Times New Roman" pitchFamily="18" charset="0"/>
                <a:cs typeface="Times New Roman" pitchFamily="18" charset="0"/>
              </a:rPr>
              <a:t>ch</a:t>
            </a:r>
            <a:r>
              <a:rPr lang="vi-VN" sz="2000" b="1" dirty="0" smtClean="0">
                <a:latin typeface="Times New Roman" pitchFamily="18" charset="0"/>
                <a:cs typeface="Times New Roman" pitchFamily="18" charset="0"/>
              </a:rPr>
              <a:t>ươ</a:t>
            </a:r>
            <a:r>
              <a:rPr lang="en-US" sz="2000" b="1" dirty="0" smtClean="0">
                <a:latin typeface="Times New Roman" pitchFamily="18" charset="0"/>
                <a:cs typeface="Times New Roman" pitchFamily="18" charset="0"/>
              </a:rPr>
              <a:t>ng </a:t>
            </a:r>
            <a:r>
              <a:rPr lang="en-US" sz="2000" b="1" dirty="0" err="1" smtClean="0">
                <a:latin typeface="Times New Roman" pitchFamily="18" charset="0"/>
                <a:cs typeface="Times New Roman" pitchFamily="18" charset="0"/>
              </a:rPr>
              <a:t>trình</a:t>
            </a:r>
            <a:endParaRPr lang="en-US" sz="2000" b="1" dirty="0" smtClean="0">
              <a:latin typeface="Times New Roman" pitchFamily="18" charset="0"/>
              <a:cs typeface="Times New Roman" pitchFamily="18" charset="0"/>
            </a:endParaRPr>
          </a:p>
          <a:p>
            <a:pPr marL="744538" indent="-117475" algn="l" eaLnBrk="1" hangingPunct="1">
              <a:lnSpc>
                <a:spcPct val="150000"/>
              </a:lnSpc>
              <a:buClr>
                <a:schemeClr val="tx1"/>
              </a:buClr>
              <a:buSzPct val="115000"/>
              <a:buFont typeface="+mj-lt"/>
              <a:buAutoNum type="romanUcPeriod"/>
            </a:pPr>
            <a:endParaRPr lang="en-US" sz="2000" b="1" dirty="0" smtClean="0">
              <a:latin typeface="Times New Roman" pitchFamily="18" charset="0"/>
              <a:cs typeface="Times New Roman" pitchFamily="18" charset="0"/>
            </a:endParaRPr>
          </a:p>
          <a:p>
            <a:pPr marL="514350" indent="-514350" algn="l" eaLnBrk="1" hangingPunct="1">
              <a:lnSpc>
                <a:spcPct val="150000"/>
              </a:lnSpc>
              <a:buClr>
                <a:schemeClr val="tx1"/>
              </a:buClr>
              <a:buSzPct val="115000"/>
            </a:pPr>
            <a:endParaRPr lang="en-US" sz="2000" dirty="0" smtClean="0">
              <a:latin typeface="Times New Roman" pitchFamily="18" charset="0"/>
              <a:cs typeface="Times New Roman" pitchFamily="18" charset="0"/>
            </a:endParaRPr>
          </a:p>
        </p:txBody>
      </p:sp>
      <p:sp>
        <p:nvSpPr>
          <p:cNvPr id="4100" name="Rectangle 15"/>
          <p:cNvSpPr>
            <a:spLocks noChangeArrowheads="1"/>
          </p:cNvSpPr>
          <p:nvPr/>
        </p:nvSpPr>
        <p:spPr bwMode="auto">
          <a:xfrm>
            <a:off x="1219200" y="1295400"/>
            <a:ext cx="7620000" cy="76200"/>
          </a:xfrm>
          <a:prstGeom prst="rect">
            <a:avLst/>
          </a:prstGeom>
          <a:gradFill rotWithShape="0">
            <a:gsLst>
              <a:gs pos="0">
                <a:schemeClr val="bg2"/>
              </a:gs>
              <a:gs pos="100000">
                <a:schemeClr val="bg1"/>
              </a:gs>
            </a:gsLst>
            <a:lin ang="0" scaled="1"/>
          </a:gradFill>
          <a:ln w="19050">
            <a:solidFill>
              <a:srgbClr val="0000FF"/>
            </a:solidFill>
            <a:miter lim="800000"/>
            <a:headEnd/>
            <a:tailEnd/>
          </a:ln>
        </p:spPr>
        <p:txBody>
          <a:bodyPr wrap="none" anchor="ctr"/>
          <a:lstStyle/>
          <a:p>
            <a:endParaRPr lang="en-US"/>
          </a:p>
        </p:txBody>
      </p:sp>
      <p:sp>
        <p:nvSpPr>
          <p:cNvPr id="5" name="Slide Number Placeholder 4"/>
          <p:cNvSpPr>
            <a:spLocks noGrp="1"/>
          </p:cNvSpPr>
          <p:nvPr>
            <p:ph type="sldNum" sz="quarter" idx="12"/>
          </p:nvPr>
        </p:nvSpPr>
        <p:spPr/>
        <p:txBody>
          <a:bodyPr/>
          <a:lstStyle/>
          <a:p>
            <a:pPr>
              <a:defRPr/>
            </a:pPr>
            <a:fld id="{3F116DFA-62AF-4A29-897B-E7F8D11BFBC7}" type="slidenum">
              <a:rPr lang="en-US" smtClean="0"/>
              <a:pPr>
                <a:defRPr/>
              </a:pPr>
              <a:t>2</a:t>
            </a:fld>
            <a:endParaRPr lang="en-US"/>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rPr>
              <a:t>III.5.</a:t>
            </a:r>
            <a:r>
              <a:rPr lang="en-US" sz="3200" b="1" dirty="0" smtClean="0">
                <a:latin typeface="Arial" charset="0"/>
              </a:rPr>
              <a:t> </a:t>
            </a:r>
            <a:r>
              <a:rPr lang="en-US" sz="3200" b="1" dirty="0" err="1" smtClean="0">
                <a:latin typeface="Arial" charset="0"/>
              </a:rPr>
              <a:t>Tìm</a:t>
            </a:r>
            <a:r>
              <a:rPr lang="en-US" sz="3200" b="1" dirty="0" smtClean="0">
                <a:latin typeface="Arial" charset="0"/>
              </a:rPr>
              <a:t> </a:t>
            </a:r>
            <a:r>
              <a:rPr lang="en-US" sz="3200" b="1" dirty="0" err="1" smtClean="0">
                <a:latin typeface="Arial" charset="0"/>
              </a:rPr>
              <a:t>kiếm</a:t>
            </a:r>
            <a:r>
              <a:rPr lang="en-US" sz="3200" b="1" dirty="0" smtClean="0">
                <a:latin typeface="Arial" charset="0"/>
              </a:rPr>
              <a:t> </a:t>
            </a:r>
            <a:r>
              <a:rPr lang="en-US" sz="3200" b="1" dirty="0" err="1" smtClean="0">
                <a:latin typeface="Arial" charset="0"/>
              </a:rPr>
              <a:t>FullTextSearch</a:t>
            </a:r>
            <a:endParaRPr lang="en-US" sz="3200" b="1" dirty="0">
              <a:latin typeface="Arial" charset="0"/>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20</a:t>
            </a:fld>
            <a:endParaRPr lang="en-US"/>
          </a:p>
        </p:txBody>
      </p:sp>
      <p:sp>
        <p:nvSpPr>
          <p:cNvPr id="6" name="Content Placeholder 5"/>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srcRect/>
          <a:stretch>
            <a:fillRect/>
          </a:stretch>
        </p:blipFill>
        <p:spPr bwMode="auto">
          <a:xfrm>
            <a:off x="0" y="1719861"/>
            <a:ext cx="9144000" cy="5138139"/>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ctrTitle"/>
          </p:nvPr>
        </p:nvSpPr>
        <p:spPr>
          <a:xfrm>
            <a:off x="0" y="76200"/>
            <a:ext cx="8229600" cy="1219200"/>
          </a:xfrm>
        </p:spPr>
        <p:txBody>
          <a:bodyPr/>
          <a:lstStyle/>
          <a:p>
            <a:pPr algn="ctr" eaLnBrk="1" hangingPunct="1"/>
            <a:r>
              <a:rPr lang="en-US" b="1" smtClean="0">
                <a:latin typeface="Arial" charset="0"/>
              </a:rPr>
              <a:t> IV. Thống kê, báo cáo</a:t>
            </a:r>
            <a:endParaRPr lang="en-US" smtClean="0"/>
          </a:p>
        </p:txBody>
      </p:sp>
      <p:sp>
        <p:nvSpPr>
          <p:cNvPr id="3" name="Slide Number Placeholder 2"/>
          <p:cNvSpPr>
            <a:spLocks noGrp="1"/>
          </p:cNvSpPr>
          <p:nvPr>
            <p:ph type="sldNum" sz="quarter" idx="12"/>
          </p:nvPr>
        </p:nvSpPr>
        <p:spPr/>
        <p:txBody>
          <a:bodyPr/>
          <a:lstStyle/>
          <a:p>
            <a:pPr>
              <a:defRPr/>
            </a:pPr>
            <a:fld id="{3F116DFA-62AF-4A29-897B-E7F8D11BFBC7}" type="slidenum">
              <a:rPr lang="en-US" smtClean="0"/>
              <a:pPr>
                <a:defRPr/>
              </a:pPr>
              <a:t>21</a:t>
            </a:fld>
            <a:endParaRPr lang="en-US"/>
          </a:p>
        </p:txBody>
      </p:sp>
      <p:sp>
        <p:nvSpPr>
          <p:cNvPr id="4" name="Content Placeholder 2"/>
          <p:cNvSpPr txBox="1">
            <a:spLocks/>
          </p:cNvSpPr>
          <p:nvPr/>
        </p:nvSpPr>
        <p:spPr bwMode="auto">
          <a:xfrm>
            <a:off x="1066800" y="1295400"/>
            <a:ext cx="74676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4400" indent="-457200" eaLnBrk="0" hangingPunct="0">
              <a:lnSpc>
                <a:spcPct val="150000"/>
              </a:lnSpc>
              <a:buSzPct val="100000"/>
              <a:buFont typeface="+mj-lt"/>
              <a:buAutoNum type="alphaUcPeriod"/>
            </a:pPr>
            <a:r>
              <a:rPr lang="en-US" sz="2000" b="1" dirty="0" err="1" smtClean="0">
                <a:solidFill>
                  <a:schemeClr val="tx2"/>
                </a:solidFill>
                <a:latin typeface="Arial" charset="0"/>
                <a:ea typeface="+mj-ea"/>
                <a:cs typeface="+mj-cs"/>
              </a:rPr>
              <a:t>Thống</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kê</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khen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thưởng</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theo</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Tập</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thể</a:t>
            </a:r>
            <a:endParaRPr lang="en-US" sz="2000" b="1" dirty="0" smtClean="0">
              <a:solidFill>
                <a:schemeClr val="tx2"/>
              </a:solidFill>
              <a:latin typeface="Arial" charset="0"/>
              <a:ea typeface="+mj-ea"/>
              <a:cs typeface="+mj-cs"/>
            </a:endParaRPr>
          </a:p>
          <a:p>
            <a:pPr marL="1257300" lvl="1" indent="-342900" eaLnBrk="0" hangingPunct="0">
              <a:lnSpc>
                <a:spcPct val="150000"/>
              </a:lnSpc>
              <a:buSzPct val="100000"/>
              <a:buFont typeface="+mj-lt"/>
              <a:buAutoNum type="arabicPeriod"/>
            </a:pPr>
            <a:r>
              <a:rPr lang="en-US" sz="2000" b="1" dirty="0" err="1" smtClean="0">
                <a:solidFill>
                  <a:schemeClr val="tx2"/>
                </a:solidFill>
                <a:latin typeface="Arial" charset="0"/>
                <a:ea typeface="+mj-ea"/>
                <a:cs typeface="+mj-cs"/>
              </a:rPr>
              <a:t>Thống</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kê</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tổng</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hợp</a:t>
            </a:r>
            <a:r>
              <a:rPr lang="vi-VN" sz="2000" b="1" dirty="0" smtClean="0">
                <a:solidFill>
                  <a:schemeClr val="tx2"/>
                </a:solidFill>
                <a:latin typeface="Arial" charset="0"/>
                <a:ea typeface="+mj-ea"/>
                <a:cs typeface="+mj-cs"/>
              </a:rPr>
              <a:t> khen thưởng </a:t>
            </a:r>
            <a:r>
              <a:rPr lang="en-US" sz="2000" b="1" dirty="0" err="1" smtClean="0">
                <a:solidFill>
                  <a:schemeClr val="tx2"/>
                </a:solidFill>
                <a:latin typeface="Arial" charset="0"/>
                <a:ea typeface="+mj-ea"/>
                <a:cs typeface="+mj-cs"/>
              </a:rPr>
              <a:t>tập</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thể</a:t>
            </a:r>
            <a:endParaRPr lang="vi-VN" sz="2000" b="1" dirty="0" smtClean="0">
              <a:solidFill>
                <a:schemeClr val="tx2"/>
              </a:solidFill>
              <a:latin typeface="Arial" charset="0"/>
              <a:ea typeface="+mj-ea"/>
              <a:cs typeface="+mj-cs"/>
            </a:endParaRPr>
          </a:p>
          <a:p>
            <a:pPr marL="1257300" lvl="1" indent="-342900" eaLnBrk="0" hangingPunct="0">
              <a:lnSpc>
                <a:spcPct val="150000"/>
              </a:lnSpc>
              <a:buSzPct val="100000"/>
              <a:buFont typeface="+mj-lt"/>
              <a:buAutoNum type="arabicPeriod"/>
            </a:pPr>
            <a:r>
              <a:rPr lang="vi-VN" sz="2000" b="1" dirty="0">
                <a:solidFill>
                  <a:schemeClr val="tx2"/>
                </a:solidFill>
                <a:latin typeface="Arial" charset="0"/>
                <a:ea typeface="+mj-ea"/>
                <a:cs typeface="+mj-cs"/>
              </a:rPr>
              <a:t>Hồ sơ khen thưởng tập </a:t>
            </a:r>
            <a:r>
              <a:rPr lang="vi-VN" sz="2000" b="1" dirty="0" smtClean="0">
                <a:solidFill>
                  <a:schemeClr val="tx2"/>
                </a:solidFill>
                <a:latin typeface="Arial" charset="0"/>
                <a:ea typeface="+mj-ea"/>
                <a:cs typeface="+mj-cs"/>
              </a:rPr>
              <a:t>thể</a:t>
            </a:r>
            <a:endParaRPr lang="en-US" sz="2000" b="1" dirty="0" smtClean="0">
              <a:solidFill>
                <a:schemeClr val="tx2"/>
              </a:solidFill>
              <a:latin typeface="Arial" charset="0"/>
              <a:ea typeface="+mj-ea"/>
              <a:cs typeface="+mj-cs"/>
            </a:endParaRPr>
          </a:p>
          <a:p>
            <a:pPr marL="1257300" lvl="1" indent="-342900" eaLnBrk="0" hangingPunct="0">
              <a:lnSpc>
                <a:spcPct val="150000"/>
              </a:lnSpc>
              <a:buSzPct val="100000"/>
              <a:buFont typeface="+mj-lt"/>
              <a:buAutoNum type="arabicPeriod"/>
            </a:pPr>
            <a:r>
              <a:rPr lang="vi-VN" sz="2000" b="1" dirty="0">
                <a:solidFill>
                  <a:schemeClr val="tx2"/>
                </a:solidFill>
                <a:latin typeface="Arial" charset="0"/>
                <a:ea typeface="+mj-ea"/>
                <a:cs typeface="+mj-cs"/>
              </a:rPr>
              <a:t>Danh sách khen thưởng tập thể theo </a:t>
            </a:r>
            <a:r>
              <a:rPr lang="vi-VN" sz="2000" b="1" dirty="0" smtClean="0">
                <a:solidFill>
                  <a:schemeClr val="tx2"/>
                </a:solidFill>
                <a:latin typeface="Arial" charset="0"/>
                <a:ea typeface="+mj-ea"/>
                <a:cs typeface="+mj-cs"/>
              </a:rPr>
              <a:t>năm</a:t>
            </a:r>
          </a:p>
          <a:p>
            <a:pPr marL="457200" indent="400050" eaLnBrk="0" hangingPunct="0">
              <a:lnSpc>
                <a:spcPct val="150000"/>
              </a:lnSpc>
              <a:buSzPct val="100000"/>
              <a:buFont typeface="+mj-lt"/>
              <a:buAutoNum type="alphaUcPeriod"/>
            </a:pPr>
            <a:r>
              <a:rPr lang="vi-VN" sz="2000" b="1" dirty="0" smtClean="0">
                <a:solidFill>
                  <a:schemeClr val="tx2"/>
                </a:solidFill>
                <a:latin typeface="Arial" charset="0"/>
                <a:ea typeface="+mj-ea"/>
                <a:cs typeface="+mj-cs"/>
              </a:rPr>
              <a:t>Thống kê khen thưởng </a:t>
            </a:r>
            <a:r>
              <a:rPr lang="en-US" sz="2000" b="1" dirty="0" err="1" smtClean="0">
                <a:solidFill>
                  <a:schemeClr val="tx2"/>
                </a:solidFill>
                <a:latin typeface="Arial" charset="0"/>
                <a:ea typeface="+mj-ea"/>
                <a:cs typeface="+mj-cs"/>
              </a:rPr>
              <a:t>theo</a:t>
            </a:r>
            <a:r>
              <a:rPr lang="en-US" sz="2000" b="1" dirty="0" smtClean="0">
                <a:solidFill>
                  <a:schemeClr val="tx2"/>
                </a:solidFill>
                <a:latin typeface="Arial" charset="0"/>
                <a:ea typeface="+mj-ea"/>
                <a:cs typeface="+mj-cs"/>
              </a:rPr>
              <a:t> C</a:t>
            </a:r>
            <a:r>
              <a:rPr lang="vi-VN" sz="2000" b="1" dirty="0" smtClean="0">
                <a:solidFill>
                  <a:schemeClr val="tx2"/>
                </a:solidFill>
                <a:latin typeface="Arial" charset="0"/>
                <a:ea typeface="+mj-ea"/>
                <a:cs typeface="+mj-cs"/>
              </a:rPr>
              <a:t>á nhân</a:t>
            </a:r>
          </a:p>
          <a:p>
            <a:pPr marL="1257300" lvl="1" indent="-342900" eaLnBrk="0" hangingPunct="0">
              <a:lnSpc>
                <a:spcPct val="150000"/>
              </a:lnSpc>
              <a:buSzPct val="100000"/>
              <a:buFont typeface="+mj-lt"/>
              <a:buAutoNum type="arabicPeriod"/>
            </a:pPr>
            <a:r>
              <a:rPr lang="vi-VN" sz="2000" b="1" dirty="0">
                <a:solidFill>
                  <a:schemeClr val="tx2"/>
                </a:solidFill>
                <a:latin typeface="Arial" charset="0"/>
                <a:ea typeface="+mj-ea"/>
                <a:cs typeface="+mj-cs"/>
              </a:rPr>
              <a:t>Thống kê tổng hợp khen thưởng cá nhân</a:t>
            </a:r>
          </a:p>
          <a:p>
            <a:pPr marL="1257300" lvl="1" indent="-342900" eaLnBrk="0" hangingPunct="0">
              <a:lnSpc>
                <a:spcPct val="150000"/>
              </a:lnSpc>
              <a:buSzPct val="100000"/>
              <a:buFont typeface="+mj-lt"/>
              <a:buAutoNum type="arabicPeriod"/>
            </a:pPr>
            <a:r>
              <a:rPr lang="vi-VN" sz="2000" b="1" dirty="0">
                <a:solidFill>
                  <a:schemeClr val="tx2"/>
                </a:solidFill>
                <a:latin typeface="Arial" charset="0"/>
                <a:ea typeface="+mj-ea"/>
                <a:cs typeface="+mj-cs"/>
              </a:rPr>
              <a:t>Hồ sơ khen thưởng cá nhân</a:t>
            </a:r>
          </a:p>
          <a:p>
            <a:pPr marL="1257300" lvl="1" indent="-342900" eaLnBrk="0" hangingPunct="0">
              <a:lnSpc>
                <a:spcPct val="150000"/>
              </a:lnSpc>
              <a:buSzPct val="100000"/>
              <a:buFont typeface="+mj-lt"/>
              <a:buAutoNum type="arabicPeriod"/>
            </a:pPr>
            <a:r>
              <a:rPr lang="vi-VN" sz="2000" b="1" dirty="0">
                <a:solidFill>
                  <a:schemeClr val="tx2"/>
                </a:solidFill>
                <a:latin typeface="Arial" charset="0"/>
                <a:ea typeface="+mj-ea"/>
                <a:cs typeface="+mj-cs"/>
              </a:rPr>
              <a:t>Danh sách khen thưởng cá nhân theo đơn vị</a:t>
            </a:r>
          </a:p>
          <a:p>
            <a:pPr marL="1257300" lvl="1" indent="-342900" eaLnBrk="0" hangingPunct="0">
              <a:lnSpc>
                <a:spcPct val="150000"/>
              </a:lnSpc>
              <a:buSzPct val="100000"/>
              <a:buFont typeface="+mj-lt"/>
              <a:buAutoNum type="arabicPeriod"/>
            </a:pPr>
            <a:r>
              <a:rPr lang="vi-VN" sz="2000" b="1" dirty="0">
                <a:solidFill>
                  <a:schemeClr val="tx2"/>
                </a:solidFill>
                <a:latin typeface="Arial" charset="0"/>
                <a:ea typeface="+mj-ea"/>
                <a:cs typeface="+mj-cs"/>
              </a:rPr>
              <a:t>Danh sách khen thưởng cá nhân theo năm</a:t>
            </a:r>
          </a:p>
          <a:p>
            <a:pPr marL="1257300" lvl="1" indent="-342900" eaLnBrk="0" hangingPunct="0">
              <a:lnSpc>
                <a:spcPct val="150000"/>
              </a:lnSpc>
              <a:buSzPct val="100000"/>
              <a:buFont typeface="+mj-lt"/>
              <a:buAutoNum type="arabicPeriod"/>
            </a:pPr>
            <a:r>
              <a:rPr lang="vi-VN" sz="2000" b="1" dirty="0">
                <a:solidFill>
                  <a:schemeClr val="tx2"/>
                </a:solidFill>
                <a:latin typeface="Arial" charset="0"/>
                <a:ea typeface="+mj-ea"/>
                <a:cs typeface="+mj-cs"/>
              </a:rPr>
              <a:t>Danh sách khen thưởng đối </a:t>
            </a:r>
            <a:r>
              <a:rPr lang="vi-VN" sz="2000" b="1" dirty="0" smtClean="0">
                <a:solidFill>
                  <a:schemeClr val="tx2"/>
                </a:solidFill>
                <a:latin typeface="Arial" charset="0"/>
                <a:ea typeface="+mj-ea"/>
                <a:cs typeface="+mj-cs"/>
              </a:rPr>
              <a:t>ngoại</a:t>
            </a:r>
            <a:endParaRPr kumimoji="0" lang="en-US" sz="2000" b="0" i="0" u="none" strike="noStrike" kern="0" cap="none" spc="0" normalizeH="0" baseline="0" noProof="0" dirty="0">
              <a:ln>
                <a:noFill/>
              </a:ln>
              <a:solidFill>
                <a:schemeClr val="tx1"/>
              </a:solidFill>
              <a:effectLst/>
              <a:uLnTx/>
              <a:uFillTx/>
              <a:latin typeface="+mn-lt"/>
              <a:cs typeface="+mn-cs"/>
            </a:endParaRP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ctrTitle"/>
          </p:nvPr>
        </p:nvSpPr>
        <p:spPr>
          <a:xfrm>
            <a:off x="-228600" y="304800"/>
            <a:ext cx="9677400" cy="1676400"/>
          </a:xfrm>
        </p:spPr>
        <p:txBody>
          <a:bodyPr/>
          <a:lstStyle/>
          <a:p>
            <a:pPr algn="ctr" eaLnBrk="1" hangingPunct="1"/>
            <a:r>
              <a:rPr lang="en-US" sz="4200" b="1" dirty="0" smtClean="0">
                <a:latin typeface="Arial" charset="0"/>
              </a:rPr>
              <a:t>V. </a:t>
            </a:r>
            <a:r>
              <a:rPr lang="en-US" sz="4200" b="1" dirty="0" err="1" smtClean="0">
                <a:latin typeface="Arial" charset="0"/>
              </a:rPr>
              <a:t>Phân</a:t>
            </a:r>
            <a:r>
              <a:rPr lang="en-US" sz="4200" b="1" dirty="0" smtClean="0">
                <a:latin typeface="Arial" charset="0"/>
              </a:rPr>
              <a:t> </a:t>
            </a:r>
            <a:r>
              <a:rPr lang="en-US" sz="4200" b="1" dirty="0" err="1" smtClean="0">
                <a:latin typeface="Arial" charset="0"/>
              </a:rPr>
              <a:t>cấp</a:t>
            </a:r>
            <a:r>
              <a:rPr lang="en-US" sz="4200" b="1" dirty="0" smtClean="0">
                <a:latin typeface="Arial" charset="0"/>
              </a:rPr>
              <a:t>, </a:t>
            </a:r>
            <a:r>
              <a:rPr lang="en-US" sz="4200" b="1" dirty="0" err="1" smtClean="0">
                <a:latin typeface="Arial" charset="0"/>
              </a:rPr>
              <a:t>phân</a:t>
            </a:r>
            <a:r>
              <a:rPr lang="en-US" sz="4200" b="1" dirty="0" smtClean="0">
                <a:latin typeface="Arial" charset="0"/>
              </a:rPr>
              <a:t> </a:t>
            </a:r>
            <a:r>
              <a:rPr lang="en-US" sz="4200" b="1" dirty="0" err="1" smtClean="0">
                <a:latin typeface="Arial" charset="0"/>
              </a:rPr>
              <a:t>quyền</a:t>
            </a:r>
            <a:r>
              <a:rPr lang="en-US" sz="4200" b="1" dirty="0" smtClean="0">
                <a:latin typeface="Arial" charset="0"/>
              </a:rPr>
              <a:t> </a:t>
            </a:r>
            <a:r>
              <a:rPr lang="en-US" sz="4200" b="1" dirty="0" err="1" smtClean="0">
                <a:latin typeface="Arial" charset="0"/>
              </a:rPr>
              <a:t>sử</a:t>
            </a:r>
            <a:r>
              <a:rPr lang="en-US" sz="4200" b="1" dirty="0" smtClean="0">
                <a:latin typeface="Arial" charset="0"/>
              </a:rPr>
              <a:t> </a:t>
            </a:r>
            <a:r>
              <a:rPr lang="en-US" sz="4200" b="1" dirty="0" err="1" smtClean="0">
                <a:latin typeface="Arial" charset="0"/>
              </a:rPr>
              <a:t>dụng</a:t>
            </a:r>
            <a:endParaRPr lang="en-US" sz="4200" dirty="0" smtClean="0"/>
          </a:p>
        </p:txBody>
      </p:sp>
      <p:sp>
        <p:nvSpPr>
          <p:cNvPr id="3" name="Slide Number Placeholder 2"/>
          <p:cNvSpPr>
            <a:spLocks noGrp="1"/>
          </p:cNvSpPr>
          <p:nvPr>
            <p:ph type="sldNum" sz="quarter" idx="12"/>
          </p:nvPr>
        </p:nvSpPr>
        <p:spPr/>
        <p:txBody>
          <a:bodyPr/>
          <a:lstStyle/>
          <a:p>
            <a:pPr>
              <a:defRPr/>
            </a:pPr>
            <a:fld id="{3F116DFA-62AF-4A29-897B-E7F8D11BFBC7}" type="slidenum">
              <a:rPr lang="en-US" smtClean="0"/>
              <a:pPr>
                <a:defRPr/>
              </a:pPr>
              <a:t>22</a:t>
            </a:fld>
            <a:endParaRPr lang="en-US"/>
          </a:p>
        </p:txBody>
      </p:sp>
      <p:sp>
        <p:nvSpPr>
          <p:cNvPr id="4" name="Content Placeholder 2"/>
          <p:cNvSpPr txBox="1">
            <a:spLocks/>
          </p:cNvSpPr>
          <p:nvPr/>
        </p:nvSpPr>
        <p:spPr bwMode="auto">
          <a:xfrm>
            <a:off x="457200" y="2057400"/>
            <a:ext cx="7848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eaLnBrk="0" hangingPunct="0">
              <a:lnSpc>
                <a:spcPct val="150000"/>
              </a:lnSpc>
              <a:buSzPct val="100000"/>
            </a:pPr>
            <a:r>
              <a:rPr lang="en-US" sz="2200" b="1" dirty="0" smtClean="0">
                <a:solidFill>
                  <a:schemeClr val="tx2"/>
                </a:solidFill>
                <a:latin typeface="Arial" charset="0"/>
                <a:ea typeface="+mj-ea"/>
                <a:cs typeface="+mj-cs"/>
              </a:rPr>
              <a:t>V.1. </a:t>
            </a:r>
            <a:r>
              <a:rPr lang="vi-VN" sz="2200" b="1" dirty="0" smtClean="0">
                <a:solidFill>
                  <a:schemeClr val="tx2"/>
                </a:solidFill>
                <a:latin typeface="Arial" charset="0"/>
                <a:ea typeface="+mj-ea"/>
                <a:cs typeface="+mj-cs"/>
              </a:rPr>
              <a:t>Nguyên </a:t>
            </a:r>
            <a:r>
              <a:rPr lang="vi-VN" sz="2200" b="1" dirty="0" smtClean="0">
                <a:solidFill>
                  <a:schemeClr val="tx2"/>
                </a:solidFill>
                <a:latin typeface="Arial" charset="0"/>
                <a:ea typeface="+mj-ea"/>
                <a:cs typeface="+mj-cs"/>
              </a:rPr>
              <a:t>tắc chung</a:t>
            </a:r>
          </a:p>
          <a:p>
            <a:pPr marL="457200" eaLnBrk="0" hangingPunct="0">
              <a:lnSpc>
                <a:spcPct val="150000"/>
              </a:lnSpc>
              <a:buSzPct val="100000"/>
            </a:pPr>
            <a:r>
              <a:rPr lang="en-US" sz="2200" b="1" dirty="0" smtClean="0">
                <a:solidFill>
                  <a:schemeClr val="tx2"/>
                </a:solidFill>
                <a:latin typeface="Arial" charset="0"/>
              </a:rPr>
              <a:t>V.2. </a:t>
            </a:r>
            <a:r>
              <a:rPr lang="vi-VN" sz="2200" b="1" dirty="0" smtClean="0">
                <a:solidFill>
                  <a:schemeClr val="tx2"/>
                </a:solidFill>
                <a:latin typeface="Arial" charset="0"/>
                <a:ea typeface="+mj-ea"/>
                <a:cs typeface="+mj-cs"/>
              </a:rPr>
              <a:t>Đối </a:t>
            </a:r>
            <a:r>
              <a:rPr lang="vi-VN" sz="2200" b="1" dirty="0" smtClean="0">
                <a:solidFill>
                  <a:schemeClr val="tx2"/>
                </a:solidFill>
                <a:latin typeface="Arial" charset="0"/>
                <a:ea typeface="+mj-ea"/>
                <a:cs typeface="+mj-cs"/>
              </a:rPr>
              <a:t>tượng sử dụng hệ thống</a:t>
            </a:r>
            <a:endParaRPr lang="en-US" sz="2200" b="1" dirty="0" smtClean="0">
              <a:solidFill>
                <a:schemeClr val="tx2"/>
              </a:solidFill>
              <a:latin typeface="Arial" charset="0"/>
              <a:ea typeface="+mj-ea"/>
              <a:cs typeface="+mj-cs"/>
            </a:endParaRPr>
          </a:p>
          <a:p>
            <a:pPr marL="457200" eaLnBrk="0" hangingPunct="0">
              <a:lnSpc>
                <a:spcPct val="150000"/>
              </a:lnSpc>
              <a:buSzPct val="100000"/>
            </a:pPr>
            <a:r>
              <a:rPr lang="en-US" sz="2200" b="1" dirty="0" smtClean="0">
                <a:solidFill>
                  <a:schemeClr val="tx2"/>
                </a:solidFill>
                <a:latin typeface="Arial" charset="0"/>
              </a:rPr>
              <a:t>V.3. </a:t>
            </a:r>
            <a:r>
              <a:rPr lang="vi-VN" sz="2200" b="1" dirty="0" smtClean="0">
                <a:solidFill>
                  <a:schemeClr val="tx2"/>
                </a:solidFill>
                <a:latin typeface="Arial" charset="0"/>
                <a:ea typeface="+mj-ea"/>
                <a:cs typeface="+mj-cs"/>
              </a:rPr>
              <a:t>Quản </a:t>
            </a:r>
            <a:r>
              <a:rPr lang="vi-VN" sz="2200" b="1" dirty="0" smtClean="0">
                <a:solidFill>
                  <a:schemeClr val="tx2"/>
                </a:solidFill>
                <a:latin typeface="Arial" charset="0"/>
                <a:ea typeface="+mj-ea"/>
                <a:cs typeface="+mj-cs"/>
              </a:rPr>
              <a:t>lý tài khoản truy cập</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V.1</a:t>
            </a:r>
            <a:r>
              <a:rPr lang="en-US" sz="3200" b="1" dirty="0" smtClean="0"/>
              <a:t>. </a:t>
            </a:r>
            <a:r>
              <a:rPr lang="en-US" sz="3200" b="1" dirty="0" err="1" smtClean="0"/>
              <a:t>Nguyên</a:t>
            </a:r>
            <a:r>
              <a:rPr lang="en-US" sz="3200" b="1" dirty="0" smtClean="0"/>
              <a:t> </a:t>
            </a:r>
            <a:r>
              <a:rPr lang="en-US" sz="3200" b="1" dirty="0" err="1" smtClean="0"/>
              <a:t>tắc</a:t>
            </a:r>
            <a:r>
              <a:rPr lang="en-US" sz="3200" b="1" dirty="0" smtClean="0"/>
              <a:t> </a:t>
            </a:r>
            <a:r>
              <a:rPr lang="en-US" sz="3200" b="1" dirty="0" err="1" smtClean="0"/>
              <a:t>chung</a:t>
            </a:r>
            <a:endParaRPr lang="en-US" sz="3200" b="1" i="1" dirty="0"/>
          </a:p>
        </p:txBody>
      </p:sp>
      <p:sp>
        <p:nvSpPr>
          <p:cNvPr id="3" name="Content Placeholder 2"/>
          <p:cNvSpPr>
            <a:spLocks noGrp="1"/>
          </p:cNvSpPr>
          <p:nvPr>
            <p:ph idx="1"/>
          </p:nvPr>
        </p:nvSpPr>
        <p:spPr>
          <a:xfrm>
            <a:off x="762000" y="2017712"/>
            <a:ext cx="8193088" cy="4383088"/>
          </a:xfrm>
        </p:spPr>
        <p:txBody>
          <a:bodyPr/>
          <a:lstStyle/>
          <a:p>
            <a:pPr lvl="0">
              <a:lnSpc>
                <a:spcPct val="130000"/>
              </a:lnSpc>
            </a:pPr>
            <a:r>
              <a:rPr lang="en-US" sz="1800" b="1" dirty="0" err="1" smtClean="0">
                <a:solidFill>
                  <a:schemeClr val="accent1">
                    <a:lumMod val="75000"/>
                  </a:schemeClr>
                </a:solidFill>
              </a:rPr>
              <a:t>Thông</a:t>
            </a:r>
            <a:r>
              <a:rPr lang="en-US" sz="1800" b="1" dirty="0" smtClean="0">
                <a:solidFill>
                  <a:schemeClr val="accent1">
                    <a:lumMod val="75000"/>
                  </a:schemeClr>
                </a:solidFill>
              </a:rPr>
              <a:t> tin </a:t>
            </a:r>
            <a:r>
              <a:rPr lang="en-US" sz="1800" b="1" dirty="0" err="1" smtClean="0">
                <a:solidFill>
                  <a:schemeClr val="accent1">
                    <a:lumMod val="75000"/>
                  </a:schemeClr>
                </a:solidFill>
              </a:rPr>
              <a:t>danh</a:t>
            </a:r>
            <a:r>
              <a:rPr lang="en-US" sz="1800" b="1" dirty="0" smtClean="0">
                <a:solidFill>
                  <a:schemeClr val="accent1">
                    <a:lumMod val="75000"/>
                  </a:schemeClr>
                </a:solidFill>
              </a:rPr>
              <a:t> </a:t>
            </a:r>
            <a:r>
              <a:rPr lang="en-US" sz="1800" b="1" dirty="0" err="1" smtClean="0">
                <a:solidFill>
                  <a:schemeClr val="accent1">
                    <a:lumMod val="75000"/>
                  </a:schemeClr>
                </a:solidFill>
              </a:rPr>
              <a:t>mục</a:t>
            </a:r>
            <a:r>
              <a:rPr lang="en-US" sz="1800" b="1" dirty="0" smtClean="0">
                <a:solidFill>
                  <a:schemeClr val="accent1">
                    <a:lumMod val="75000"/>
                  </a:schemeClr>
                </a:solidFill>
              </a:rPr>
              <a:t> </a:t>
            </a:r>
            <a:r>
              <a:rPr lang="en-US" sz="1800" b="1" dirty="0" err="1" smtClean="0">
                <a:solidFill>
                  <a:schemeClr val="accent1">
                    <a:lumMod val="75000"/>
                  </a:schemeClr>
                </a:solidFill>
              </a:rPr>
              <a:t>chung</a:t>
            </a:r>
            <a:r>
              <a:rPr lang="en-US" sz="1800" b="1" dirty="0" smtClean="0">
                <a:solidFill>
                  <a:schemeClr val="accent1">
                    <a:lumMod val="75000"/>
                  </a:schemeClr>
                </a:solidFill>
              </a:rPr>
              <a:t>: </a:t>
            </a:r>
            <a:r>
              <a:rPr lang="vi-VN" sz="1800" dirty="0" smtClean="0"/>
              <a:t>được</a:t>
            </a:r>
            <a:r>
              <a:rPr lang="en-US" sz="1800" dirty="0" smtClean="0"/>
              <a:t> </a:t>
            </a:r>
            <a:r>
              <a:rPr lang="en-US" sz="1800" dirty="0" err="1" smtClean="0"/>
              <a:t>quản</a:t>
            </a:r>
            <a:r>
              <a:rPr lang="en-US" sz="1800" dirty="0" smtClean="0"/>
              <a:t> </a:t>
            </a:r>
            <a:r>
              <a:rPr lang="en-US" sz="1800" dirty="0" err="1" smtClean="0"/>
              <a:t>lý</a:t>
            </a:r>
            <a:r>
              <a:rPr lang="en-US" sz="1800" dirty="0" smtClean="0"/>
              <a:t> </a:t>
            </a:r>
            <a:r>
              <a:rPr lang="en-US" sz="1800" dirty="0" err="1" smtClean="0"/>
              <a:t>duy</a:t>
            </a:r>
            <a:r>
              <a:rPr lang="en-US" sz="1800" dirty="0" smtClean="0"/>
              <a:t> </a:t>
            </a:r>
            <a:r>
              <a:rPr lang="en-US" sz="1800" dirty="0" err="1" smtClean="0"/>
              <a:t>nhất</a:t>
            </a:r>
            <a:r>
              <a:rPr lang="en-US" sz="1800" dirty="0" smtClean="0"/>
              <a:t> </a:t>
            </a:r>
            <a:r>
              <a:rPr lang="en-US" sz="1800" dirty="0" err="1" smtClean="0"/>
              <a:t>trong</a:t>
            </a:r>
            <a:r>
              <a:rPr lang="en-US" sz="1800" dirty="0" smtClean="0"/>
              <a:t> </a:t>
            </a:r>
            <a:r>
              <a:rPr lang="en-US" sz="1800" dirty="0" err="1" smtClean="0"/>
              <a:t>hệ</a:t>
            </a:r>
            <a:r>
              <a:rPr lang="en-US" sz="1800" dirty="0" smtClean="0"/>
              <a:t> </a:t>
            </a:r>
            <a:r>
              <a:rPr lang="en-US" sz="1800" dirty="0" err="1" smtClean="0"/>
              <a:t>thống</a:t>
            </a:r>
            <a:r>
              <a:rPr lang="en-US" sz="1800" dirty="0"/>
              <a:t> </a:t>
            </a:r>
            <a:r>
              <a:rPr lang="en-US" sz="1800" dirty="0" err="1" smtClean="0"/>
              <a:t>và</a:t>
            </a:r>
            <a:r>
              <a:rPr lang="en-US" sz="1800" dirty="0" smtClean="0"/>
              <a:t> </a:t>
            </a:r>
            <a:r>
              <a:rPr lang="vi-VN" sz="1800" dirty="0" smtClean="0"/>
              <a:t>được</a:t>
            </a:r>
            <a:r>
              <a:rPr lang="en-US" sz="1800" dirty="0" smtClean="0"/>
              <a:t> </a:t>
            </a:r>
            <a:r>
              <a:rPr lang="en-US" sz="1800" dirty="0" err="1" smtClean="0"/>
              <a:t>tạo</a:t>
            </a:r>
            <a:r>
              <a:rPr lang="en-US" sz="1800" dirty="0" smtClean="0"/>
              <a:t> </a:t>
            </a:r>
            <a:r>
              <a:rPr lang="en-US" sz="1800" dirty="0" err="1" smtClean="0"/>
              <a:t>ra</a:t>
            </a:r>
            <a:r>
              <a:rPr lang="en-US" sz="1800" dirty="0" smtClean="0"/>
              <a:t> </a:t>
            </a:r>
            <a:r>
              <a:rPr lang="en-US" sz="1800" dirty="0" err="1" smtClean="0"/>
              <a:t>bởi</a:t>
            </a:r>
            <a:r>
              <a:rPr lang="en-US" sz="1800" dirty="0" smtClean="0"/>
              <a:t> ng</a:t>
            </a:r>
            <a:r>
              <a:rPr lang="vi-VN" sz="1800" dirty="0" smtClean="0"/>
              <a:t>ười</a:t>
            </a:r>
            <a:r>
              <a:rPr lang="en-US" sz="1800" dirty="0" smtClean="0"/>
              <a:t> </a:t>
            </a:r>
            <a:r>
              <a:rPr lang="en-US" sz="1800" dirty="0" err="1" smtClean="0"/>
              <a:t>quản</a:t>
            </a:r>
            <a:r>
              <a:rPr lang="en-US" sz="1800" dirty="0" smtClean="0"/>
              <a:t> </a:t>
            </a:r>
            <a:r>
              <a:rPr lang="en-US" sz="1800" dirty="0" err="1" smtClean="0"/>
              <a:t>trị</a:t>
            </a:r>
            <a:r>
              <a:rPr lang="en-US" sz="1800" dirty="0" smtClean="0"/>
              <a:t> </a:t>
            </a:r>
            <a:r>
              <a:rPr lang="en-US" sz="1800" dirty="0" err="1" smtClean="0"/>
              <a:t>hệ</a:t>
            </a:r>
            <a:r>
              <a:rPr lang="en-US" sz="1800" dirty="0" smtClean="0"/>
              <a:t> </a:t>
            </a:r>
            <a:r>
              <a:rPr lang="en-US" sz="1800" dirty="0" err="1" smtClean="0"/>
              <a:t>thống</a:t>
            </a:r>
            <a:r>
              <a:rPr lang="en-US" sz="1800" dirty="0" smtClean="0"/>
              <a:t>. </a:t>
            </a:r>
          </a:p>
          <a:p>
            <a:pPr lvl="0">
              <a:lnSpc>
                <a:spcPct val="130000"/>
              </a:lnSpc>
            </a:pPr>
            <a:r>
              <a:rPr lang="en-US" sz="1800" b="1" dirty="0" err="1" smtClean="0">
                <a:solidFill>
                  <a:schemeClr val="accent1">
                    <a:lumMod val="75000"/>
                  </a:schemeClr>
                </a:solidFill>
              </a:rPr>
              <a:t>Tài</a:t>
            </a:r>
            <a:r>
              <a:rPr lang="en-US" sz="1800" b="1" dirty="0" smtClean="0">
                <a:solidFill>
                  <a:schemeClr val="accent1">
                    <a:lumMod val="75000"/>
                  </a:schemeClr>
                </a:solidFill>
              </a:rPr>
              <a:t> </a:t>
            </a:r>
            <a:r>
              <a:rPr lang="en-US" sz="1800" b="1" dirty="0" err="1" smtClean="0">
                <a:solidFill>
                  <a:schemeClr val="accent1">
                    <a:lumMod val="75000"/>
                  </a:schemeClr>
                </a:solidFill>
              </a:rPr>
              <a:t>khoản</a:t>
            </a:r>
            <a:r>
              <a:rPr lang="en-US" sz="1800" b="1" dirty="0" smtClean="0">
                <a:solidFill>
                  <a:schemeClr val="accent1">
                    <a:lumMod val="75000"/>
                  </a:schemeClr>
                </a:solidFill>
              </a:rPr>
              <a:t> ng</a:t>
            </a:r>
            <a:r>
              <a:rPr lang="vi-VN" sz="1800" b="1" dirty="0" smtClean="0">
                <a:solidFill>
                  <a:schemeClr val="accent1">
                    <a:lumMod val="75000"/>
                  </a:schemeClr>
                </a:solidFill>
              </a:rPr>
              <a:t>ười</a:t>
            </a:r>
            <a:r>
              <a:rPr lang="en-US" sz="1800" b="1" dirty="0" smtClean="0">
                <a:solidFill>
                  <a:schemeClr val="accent1">
                    <a:lumMod val="75000"/>
                  </a:schemeClr>
                </a:solidFill>
              </a:rPr>
              <a:t> </a:t>
            </a:r>
            <a:r>
              <a:rPr lang="en-US" sz="1800" b="1" dirty="0" err="1" smtClean="0">
                <a:solidFill>
                  <a:schemeClr val="accent1">
                    <a:lumMod val="75000"/>
                  </a:schemeClr>
                </a:solidFill>
              </a:rPr>
              <a:t>dùng</a:t>
            </a:r>
            <a:r>
              <a:rPr lang="en-US" sz="1800" b="1" dirty="0" smtClean="0">
                <a:solidFill>
                  <a:schemeClr val="accent1">
                    <a:lumMod val="75000"/>
                  </a:schemeClr>
                </a:solidFill>
              </a:rPr>
              <a:t>: </a:t>
            </a:r>
            <a:r>
              <a:rPr lang="vi-VN" sz="1800" dirty="0" smtClean="0"/>
              <a:t>được</a:t>
            </a:r>
            <a:r>
              <a:rPr lang="en-US" sz="1800" dirty="0" smtClean="0"/>
              <a:t> </a:t>
            </a:r>
            <a:r>
              <a:rPr lang="en-US" sz="1800" dirty="0" err="1" smtClean="0"/>
              <a:t>quản</a:t>
            </a:r>
            <a:r>
              <a:rPr lang="en-US" sz="1800" dirty="0" smtClean="0"/>
              <a:t> </a:t>
            </a:r>
            <a:r>
              <a:rPr lang="en-US" sz="1800" dirty="0" err="1" smtClean="0"/>
              <a:t>lý</a:t>
            </a:r>
            <a:r>
              <a:rPr lang="en-US" sz="1800" dirty="0" smtClean="0"/>
              <a:t> </a:t>
            </a:r>
            <a:r>
              <a:rPr lang="en-US" sz="1800" dirty="0" err="1" smtClean="0"/>
              <a:t>tập</a:t>
            </a:r>
            <a:r>
              <a:rPr lang="en-US" sz="1800" dirty="0" smtClean="0"/>
              <a:t> </a:t>
            </a:r>
            <a:r>
              <a:rPr lang="en-US" sz="1800" dirty="0" err="1" smtClean="0"/>
              <a:t>trung</a:t>
            </a:r>
            <a:r>
              <a:rPr lang="en-US" sz="1800" dirty="0" smtClean="0"/>
              <a:t> </a:t>
            </a:r>
            <a:r>
              <a:rPr lang="en-US" sz="1800" dirty="0" err="1" smtClean="0"/>
              <a:t>và</a:t>
            </a:r>
            <a:r>
              <a:rPr lang="en-US" sz="1800" dirty="0" smtClean="0"/>
              <a:t> </a:t>
            </a:r>
            <a:r>
              <a:rPr lang="en-US" sz="1800" dirty="0" err="1" smtClean="0"/>
              <a:t>phải</a:t>
            </a:r>
            <a:r>
              <a:rPr lang="en-US" sz="1800" dirty="0" smtClean="0"/>
              <a:t> </a:t>
            </a:r>
            <a:r>
              <a:rPr lang="vi-VN" sz="1800" dirty="0" smtClean="0"/>
              <a:t>đă</a:t>
            </a:r>
            <a:r>
              <a:rPr lang="en-US" sz="1800" dirty="0" smtClean="0"/>
              <a:t>ng </a:t>
            </a:r>
            <a:r>
              <a:rPr lang="en-US" sz="1800" dirty="0" err="1" smtClean="0"/>
              <a:t>ký</a:t>
            </a:r>
            <a:r>
              <a:rPr lang="en-US" sz="1800" dirty="0" smtClean="0"/>
              <a:t> </a:t>
            </a:r>
            <a:r>
              <a:rPr lang="en-US" sz="1800" dirty="0" err="1" smtClean="0"/>
              <a:t>với</a:t>
            </a:r>
            <a:r>
              <a:rPr lang="en-US" sz="1800" dirty="0" smtClean="0"/>
              <a:t> </a:t>
            </a:r>
            <a:r>
              <a:rPr lang="en-US" sz="1800" dirty="0" err="1" smtClean="0"/>
              <a:t>quản</a:t>
            </a:r>
            <a:r>
              <a:rPr lang="en-US" sz="1800" dirty="0" smtClean="0"/>
              <a:t> </a:t>
            </a:r>
            <a:r>
              <a:rPr lang="en-US" sz="1800" dirty="0" err="1" smtClean="0"/>
              <a:t>trị</a:t>
            </a:r>
            <a:r>
              <a:rPr lang="en-US" sz="1800" dirty="0" smtClean="0"/>
              <a:t> </a:t>
            </a:r>
            <a:r>
              <a:rPr lang="en-US" sz="1800" dirty="0" err="1" smtClean="0"/>
              <a:t>hệ</a:t>
            </a:r>
            <a:r>
              <a:rPr lang="en-US" sz="1800" dirty="0" smtClean="0"/>
              <a:t> </a:t>
            </a:r>
            <a:r>
              <a:rPr lang="en-US" sz="1800" dirty="0" err="1" smtClean="0"/>
              <a:t>thống</a:t>
            </a:r>
            <a:r>
              <a:rPr lang="en-US" sz="1800" dirty="0" smtClean="0"/>
              <a:t> </a:t>
            </a:r>
            <a:r>
              <a:rPr lang="en-US" sz="1800" dirty="0" err="1" smtClean="0"/>
              <a:t>theo</a:t>
            </a:r>
            <a:r>
              <a:rPr lang="en-US" sz="1800" dirty="0" smtClean="0"/>
              <a:t> </a:t>
            </a:r>
            <a:r>
              <a:rPr lang="en-US" sz="1800" dirty="0" err="1" smtClean="0"/>
              <a:t>quy</a:t>
            </a:r>
            <a:r>
              <a:rPr lang="en-US" sz="1800" dirty="0" smtClean="0"/>
              <a:t> </a:t>
            </a:r>
            <a:r>
              <a:rPr lang="en-US" sz="1800" dirty="0" err="1" smtClean="0"/>
              <a:t>chế</a:t>
            </a:r>
            <a:r>
              <a:rPr lang="en-US" sz="1800" dirty="0" smtClean="0"/>
              <a:t> </a:t>
            </a:r>
            <a:r>
              <a:rPr lang="en-US" sz="1800" dirty="0" err="1" smtClean="0"/>
              <a:t>sử</a:t>
            </a:r>
            <a:r>
              <a:rPr lang="en-US" sz="1800" dirty="0" smtClean="0"/>
              <a:t> </a:t>
            </a:r>
            <a:r>
              <a:rPr lang="en-US" sz="1800" dirty="0" err="1" smtClean="0"/>
              <a:t>dụng</a:t>
            </a:r>
            <a:r>
              <a:rPr lang="en-US" sz="1800" dirty="0" smtClean="0"/>
              <a:t> </a:t>
            </a:r>
            <a:r>
              <a:rPr lang="en-US" sz="1800" dirty="0" err="1" smtClean="0"/>
              <a:t>được</a:t>
            </a:r>
            <a:r>
              <a:rPr lang="en-US" sz="1800" dirty="0" smtClean="0"/>
              <a:t> ban </a:t>
            </a:r>
            <a:r>
              <a:rPr lang="en-US" sz="1800" dirty="0" err="1" smtClean="0"/>
              <a:t>hành</a:t>
            </a:r>
            <a:r>
              <a:rPr lang="en-US" sz="1800" dirty="0" smtClean="0"/>
              <a:t>.</a:t>
            </a:r>
          </a:p>
          <a:p>
            <a:pPr>
              <a:lnSpc>
                <a:spcPct val="130000"/>
              </a:lnSpc>
            </a:pPr>
            <a:r>
              <a:rPr lang="en-US" sz="1800" b="1" dirty="0" err="1" smtClean="0">
                <a:solidFill>
                  <a:schemeClr val="accent1">
                    <a:lumMod val="75000"/>
                  </a:schemeClr>
                </a:solidFill>
              </a:rPr>
              <a:t>Quyền</a:t>
            </a:r>
            <a:r>
              <a:rPr lang="en-US" sz="1800" b="1" dirty="0" smtClean="0">
                <a:solidFill>
                  <a:schemeClr val="accent1">
                    <a:lumMod val="75000"/>
                  </a:schemeClr>
                </a:solidFill>
              </a:rPr>
              <a:t> </a:t>
            </a:r>
            <a:r>
              <a:rPr lang="en-US" sz="1800" b="1" dirty="0" err="1" smtClean="0">
                <a:solidFill>
                  <a:schemeClr val="accent1">
                    <a:lumMod val="75000"/>
                  </a:schemeClr>
                </a:solidFill>
              </a:rPr>
              <a:t>truy</a:t>
            </a:r>
            <a:r>
              <a:rPr lang="en-US" sz="1800" b="1" dirty="0" smtClean="0">
                <a:solidFill>
                  <a:schemeClr val="accent1">
                    <a:lumMod val="75000"/>
                  </a:schemeClr>
                </a:solidFill>
              </a:rPr>
              <a:t> </a:t>
            </a:r>
            <a:r>
              <a:rPr lang="en-US" sz="1800" b="1" dirty="0" err="1" smtClean="0">
                <a:solidFill>
                  <a:schemeClr val="accent1">
                    <a:lumMod val="75000"/>
                  </a:schemeClr>
                </a:solidFill>
              </a:rPr>
              <a:t>cập</a:t>
            </a:r>
            <a:r>
              <a:rPr lang="en-US" sz="1800" b="1" dirty="0" smtClean="0">
                <a:solidFill>
                  <a:schemeClr val="accent1">
                    <a:lumMod val="75000"/>
                  </a:schemeClr>
                </a:solidFill>
              </a:rPr>
              <a:t> </a:t>
            </a:r>
            <a:r>
              <a:rPr lang="en-US" sz="1800" b="1" dirty="0" err="1" smtClean="0">
                <a:solidFill>
                  <a:schemeClr val="accent1">
                    <a:lumMod val="75000"/>
                  </a:schemeClr>
                </a:solidFill>
              </a:rPr>
              <a:t>thông</a:t>
            </a:r>
            <a:r>
              <a:rPr lang="en-US" sz="1800" b="1" dirty="0" smtClean="0">
                <a:solidFill>
                  <a:schemeClr val="accent1">
                    <a:lumMod val="75000"/>
                  </a:schemeClr>
                </a:solidFill>
              </a:rPr>
              <a:t> tin: </a:t>
            </a:r>
          </a:p>
          <a:p>
            <a:pPr lvl="1">
              <a:lnSpc>
                <a:spcPct val="130000"/>
              </a:lnSpc>
            </a:pPr>
            <a:r>
              <a:rPr lang="en-US" sz="1800" b="1" dirty="0" err="1" smtClean="0"/>
              <a:t>Quyền</a:t>
            </a:r>
            <a:r>
              <a:rPr lang="en-US" sz="1800" b="1" dirty="0" smtClean="0"/>
              <a:t> </a:t>
            </a:r>
            <a:r>
              <a:rPr lang="en-US" sz="1800" b="1" dirty="0" err="1" smtClean="0"/>
              <a:t>cập</a:t>
            </a:r>
            <a:r>
              <a:rPr lang="en-US" sz="1800" b="1" dirty="0" smtClean="0"/>
              <a:t> </a:t>
            </a:r>
            <a:r>
              <a:rPr lang="en-US" sz="1800" b="1" dirty="0" err="1" smtClean="0"/>
              <a:t>nhật</a:t>
            </a:r>
            <a:r>
              <a:rPr lang="en-US" sz="1800" b="1" dirty="0"/>
              <a:t> </a:t>
            </a:r>
            <a:r>
              <a:rPr lang="en-US" sz="1800" b="1" dirty="0" err="1" smtClean="0"/>
              <a:t>dữ</a:t>
            </a:r>
            <a:r>
              <a:rPr lang="en-US" sz="1800" b="1" dirty="0" smtClean="0"/>
              <a:t> </a:t>
            </a:r>
            <a:r>
              <a:rPr lang="en-US" sz="1800" b="1" dirty="0" err="1" smtClean="0"/>
              <a:t>liệu</a:t>
            </a:r>
            <a:r>
              <a:rPr lang="en-US" sz="1800" dirty="0" smtClean="0"/>
              <a:t>: </a:t>
            </a:r>
            <a:r>
              <a:rPr lang="en-US" sz="1800" dirty="0" err="1" smtClean="0"/>
              <a:t>Người</a:t>
            </a:r>
            <a:r>
              <a:rPr lang="en-US" sz="1800" dirty="0" smtClean="0"/>
              <a:t> </a:t>
            </a:r>
            <a:r>
              <a:rPr lang="en-US" sz="1800" dirty="0" err="1" smtClean="0"/>
              <a:t>dùng</a:t>
            </a:r>
            <a:r>
              <a:rPr lang="en-US" sz="1800" dirty="0" smtClean="0"/>
              <a:t> </a:t>
            </a:r>
            <a:r>
              <a:rPr lang="en-US" sz="1800" dirty="0" err="1" smtClean="0"/>
              <a:t>chỉ</a:t>
            </a:r>
            <a:r>
              <a:rPr lang="en-US" sz="1800" dirty="0" smtClean="0"/>
              <a:t> </a:t>
            </a:r>
            <a:r>
              <a:rPr lang="en-US" sz="1800" dirty="0" err="1" smtClean="0"/>
              <a:t>được</a:t>
            </a:r>
            <a:r>
              <a:rPr lang="en-US" sz="1800" dirty="0" smtClean="0"/>
              <a:t> </a:t>
            </a:r>
            <a:r>
              <a:rPr lang="en-US" sz="1800" dirty="0" err="1" smtClean="0"/>
              <a:t>quyền</a:t>
            </a:r>
            <a:r>
              <a:rPr lang="en-US" sz="1800" dirty="0" smtClean="0"/>
              <a:t> </a:t>
            </a:r>
            <a:r>
              <a:rPr lang="en-US" sz="1800" dirty="0" err="1" smtClean="0"/>
              <a:t>cập</a:t>
            </a:r>
            <a:r>
              <a:rPr lang="en-US" sz="1800" dirty="0" smtClean="0"/>
              <a:t> </a:t>
            </a:r>
            <a:r>
              <a:rPr lang="en-US" sz="1800" dirty="0" err="1" smtClean="0"/>
              <a:t>nhật</a:t>
            </a:r>
            <a:r>
              <a:rPr lang="en-US" sz="1800" dirty="0" smtClean="0"/>
              <a:t> </a:t>
            </a:r>
            <a:r>
              <a:rPr lang="en-US" sz="1800" dirty="0" err="1" smtClean="0"/>
              <a:t>thông</a:t>
            </a:r>
            <a:r>
              <a:rPr lang="en-US" sz="1800" dirty="0" smtClean="0"/>
              <a:t> tin </a:t>
            </a:r>
            <a:r>
              <a:rPr lang="en-US" sz="1800" dirty="0" err="1" smtClean="0"/>
              <a:t>cho</a:t>
            </a:r>
            <a:r>
              <a:rPr lang="en-US" sz="1800" dirty="0" smtClean="0"/>
              <a:t> </a:t>
            </a:r>
            <a:r>
              <a:rPr lang="en-US" sz="1800" dirty="0" err="1" smtClean="0"/>
              <a:t>các</a:t>
            </a:r>
            <a:r>
              <a:rPr lang="en-US" sz="1800" dirty="0" smtClean="0"/>
              <a:t> </a:t>
            </a:r>
            <a:r>
              <a:rPr lang="en-US" sz="1800" dirty="0" err="1" smtClean="0"/>
              <a:t>đơn</a:t>
            </a:r>
            <a:r>
              <a:rPr lang="en-US" sz="1800" dirty="0" smtClean="0"/>
              <a:t> </a:t>
            </a:r>
            <a:r>
              <a:rPr lang="en-US" sz="1800" dirty="0" err="1" smtClean="0"/>
              <a:t>vị</a:t>
            </a:r>
            <a:r>
              <a:rPr lang="en-US" sz="1800" dirty="0" smtClean="0"/>
              <a:t> </a:t>
            </a:r>
            <a:r>
              <a:rPr lang="en-US" sz="1800" dirty="0" err="1" smtClean="0"/>
              <a:t>mà</a:t>
            </a:r>
            <a:r>
              <a:rPr lang="en-US" sz="1800" dirty="0" smtClean="0"/>
              <a:t> </a:t>
            </a:r>
            <a:r>
              <a:rPr lang="en-US" sz="1800" dirty="0" err="1" smtClean="0"/>
              <a:t>người</a:t>
            </a:r>
            <a:r>
              <a:rPr lang="en-US" sz="1800" dirty="0" smtClean="0"/>
              <a:t> </a:t>
            </a:r>
            <a:r>
              <a:rPr lang="en-US" sz="1800" dirty="0" err="1" smtClean="0"/>
              <a:t>dùng</a:t>
            </a:r>
            <a:r>
              <a:rPr lang="en-US" sz="1800" dirty="0" smtClean="0"/>
              <a:t> </a:t>
            </a:r>
            <a:r>
              <a:rPr lang="en-US" sz="1800" dirty="0" err="1" smtClean="0"/>
              <a:t>đó</a:t>
            </a:r>
            <a:r>
              <a:rPr lang="en-US" sz="1800" dirty="0" smtClean="0"/>
              <a:t> </a:t>
            </a:r>
            <a:r>
              <a:rPr lang="en-US" sz="1800" dirty="0" err="1" smtClean="0"/>
              <a:t>được</a:t>
            </a:r>
            <a:r>
              <a:rPr lang="en-US" sz="1800" dirty="0" smtClean="0"/>
              <a:t> </a:t>
            </a:r>
            <a:r>
              <a:rPr lang="en-US" sz="1800" dirty="0" err="1" smtClean="0"/>
              <a:t>phân</a:t>
            </a:r>
            <a:r>
              <a:rPr lang="en-US" sz="1800" dirty="0" smtClean="0"/>
              <a:t> </a:t>
            </a:r>
            <a:r>
              <a:rPr lang="en-US" sz="1800" dirty="0" err="1" smtClean="0"/>
              <a:t>quyền</a:t>
            </a:r>
            <a:r>
              <a:rPr lang="en-US" sz="1800" dirty="0" smtClean="0"/>
              <a:t> </a:t>
            </a:r>
            <a:r>
              <a:rPr lang="en-US" sz="1800" dirty="0" err="1" smtClean="0"/>
              <a:t>cập</a:t>
            </a:r>
            <a:r>
              <a:rPr lang="en-US" sz="1800" dirty="0" smtClean="0"/>
              <a:t> </a:t>
            </a:r>
            <a:r>
              <a:rPr lang="en-US" sz="1800" dirty="0" err="1" smtClean="0"/>
              <a:t>nhật</a:t>
            </a:r>
            <a:r>
              <a:rPr lang="en-US" sz="1800" dirty="0" smtClean="0"/>
              <a:t>.</a:t>
            </a:r>
          </a:p>
          <a:p>
            <a:pPr lvl="1">
              <a:lnSpc>
                <a:spcPct val="130000"/>
              </a:lnSpc>
            </a:pPr>
            <a:r>
              <a:rPr lang="en-US" sz="1800" b="1" dirty="0" err="1"/>
              <a:t>Quyền</a:t>
            </a:r>
            <a:r>
              <a:rPr lang="en-US" sz="1800" b="1" dirty="0"/>
              <a:t> </a:t>
            </a:r>
            <a:r>
              <a:rPr lang="en-US" sz="1800" b="1" dirty="0" err="1"/>
              <a:t>xem</a:t>
            </a:r>
            <a:r>
              <a:rPr lang="en-US" sz="1800" b="1" dirty="0"/>
              <a:t> </a:t>
            </a:r>
            <a:r>
              <a:rPr lang="en-US" sz="1800" b="1" dirty="0" err="1"/>
              <a:t>thông</a:t>
            </a:r>
            <a:r>
              <a:rPr lang="en-US" sz="1800" b="1" dirty="0"/>
              <a:t> tin</a:t>
            </a:r>
            <a:r>
              <a:rPr lang="en-US" sz="1800" dirty="0"/>
              <a:t>: Ng</a:t>
            </a:r>
            <a:r>
              <a:rPr lang="vi-VN" sz="1800" dirty="0"/>
              <a:t>ười</a:t>
            </a:r>
            <a:r>
              <a:rPr lang="en-US" sz="1800" dirty="0"/>
              <a:t> </a:t>
            </a:r>
            <a:r>
              <a:rPr lang="en-US" sz="1800" dirty="0" err="1"/>
              <a:t>dùng</a:t>
            </a:r>
            <a:r>
              <a:rPr lang="en-US" sz="1800" dirty="0"/>
              <a:t> </a:t>
            </a:r>
            <a:r>
              <a:rPr lang="vi-VN" sz="1800" dirty="0"/>
              <a:t>được</a:t>
            </a:r>
            <a:r>
              <a:rPr lang="en-US" sz="1800" dirty="0"/>
              <a:t> </a:t>
            </a:r>
            <a:r>
              <a:rPr lang="en-US" sz="1800" dirty="0" err="1"/>
              <a:t>mặc</a:t>
            </a:r>
            <a:r>
              <a:rPr lang="en-US" sz="1800" dirty="0"/>
              <a:t> </a:t>
            </a:r>
            <a:r>
              <a:rPr lang="vi-VN" sz="1800" dirty="0"/>
              <a:t>định</a:t>
            </a:r>
            <a:r>
              <a:rPr lang="en-US" sz="1800" dirty="0"/>
              <a:t> </a:t>
            </a:r>
            <a:r>
              <a:rPr lang="en-US" sz="1800" dirty="0" err="1"/>
              <a:t>xem</a:t>
            </a:r>
            <a:r>
              <a:rPr lang="en-US" sz="1800" dirty="0"/>
              <a:t> </a:t>
            </a:r>
            <a:r>
              <a:rPr lang="en-US" sz="1800" dirty="0" err="1"/>
              <a:t>thông</a:t>
            </a:r>
            <a:r>
              <a:rPr lang="en-US" sz="1800" dirty="0"/>
              <a:t> tin </a:t>
            </a:r>
            <a:r>
              <a:rPr lang="en-US" sz="1800" dirty="0" err="1"/>
              <a:t>thành</a:t>
            </a:r>
            <a:r>
              <a:rPr lang="en-US" sz="1800" dirty="0"/>
              <a:t> </a:t>
            </a:r>
            <a:r>
              <a:rPr lang="en-US" sz="1800" dirty="0" err="1"/>
              <a:t>tích</a:t>
            </a:r>
            <a:r>
              <a:rPr lang="en-US" sz="1800" dirty="0"/>
              <a:t> </a:t>
            </a:r>
            <a:r>
              <a:rPr lang="en-US" sz="1800" dirty="0" err="1"/>
              <a:t>khen</a:t>
            </a:r>
            <a:r>
              <a:rPr lang="en-US" sz="1800" dirty="0"/>
              <a:t> </a:t>
            </a:r>
            <a:r>
              <a:rPr lang="en-US" sz="1800" dirty="0" err="1"/>
              <a:t>thưởng</a:t>
            </a:r>
            <a:r>
              <a:rPr lang="en-US" sz="1800" dirty="0"/>
              <a:t> </a:t>
            </a:r>
            <a:r>
              <a:rPr lang="en-US" sz="1800" dirty="0" err="1"/>
              <a:t>của</a:t>
            </a:r>
            <a:r>
              <a:rPr lang="en-US" sz="1800" dirty="0"/>
              <a:t> </a:t>
            </a:r>
            <a:r>
              <a:rPr lang="vi-VN" sz="1800" dirty="0"/>
              <a:t>đơ</a:t>
            </a:r>
            <a:r>
              <a:rPr lang="en-US" sz="1800" dirty="0"/>
              <a:t>n </a:t>
            </a:r>
            <a:r>
              <a:rPr lang="en-US" sz="1800" dirty="0" err="1"/>
              <a:t>vị</a:t>
            </a:r>
            <a:r>
              <a:rPr lang="en-US" sz="1800" dirty="0"/>
              <a:t> </a:t>
            </a:r>
            <a:r>
              <a:rPr lang="en-US" sz="1800" dirty="0" err="1"/>
              <a:t>mình</a:t>
            </a:r>
            <a:r>
              <a:rPr lang="en-US" sz="1800" dirty="0"/>
              <a:t> </a:t>
            </a:r>
            <a:r>
              <a:rPr lang="en-US" sz="1800" dirty="0" err="1"/>
              <a:t>và</a:t>
            </a:r>
            <a:r>
              <a:rPr lang="en-US" sz="1800" dirty="0"/>
              <a:t> </a:t>
            </a:r>
            <a:r>
              <a:rPr lang="en-US" sz="1800" dirty="0" err="1"/>
              <a:t>các</a:t>
            </a:r>
            <a:r>
              <a:rPr lang="en-US" sz="1800" dirty="0"/>
              <a:t> </a:t>
            </a:r>
            <a:r>
              <a:rPr lang="vi-VN" sz="1800" dirty="0"/>
              <a:t>đơ</a:t>
            </a:r>
            <a:r>
              <a:rPr lang="en-US" sz="1800" dirty="0"/>
              <a:t>n </a:t>
            </a:r>
            <a:r>
              <a:rPr lang="en-US" sz="1800" dirty="0" err="1"/>
              <a:t>vị</a:t>
            </a:r>
            <a:r>
              <a:rPr lang="en-US" sz="1800" dirty="0"/>
              <a:t> </a:t>
            </a:r>
            <a:r>
              <a:rPr lang="en-US" sz="1800" dirty="0" err="1"/>
              <a:t>trực</a:t>
            </a:r>
            <a:r>
              <a:rPr lang="en-US" sz="1800" dirty="0"/>
              <a:t> </a:t>
            </a:r>
            <a:r>
              <a:rPr lang="en-US" sz="1800" dirty="0" err="1"/>
              <a:t>thuộc</a:t>
            </a:r>
            <a:r>
              <a:rPr lang="en-US" sz="1800" dirty="0"/>
              <a:t> </a:t>
            </a:r>
            <a:r>
              <a:rPr lang="en-US" sz="1800" dirty="0" err="1"/>
              <a:t>cấp</a:t>
            </a:r>
            <a:r>
              <a:rPr lang="en-US" sz="1800" dirty="0"/>
              <a:t> d</a:t>
            </a:r>
            <a:r>
              <a:rPr lang="vi-VN" sz="1800" dirty="0"/>
              <a:t>ưới</a:t>
            </a:r>
            <a:r>
              <a:rPr lang="en-US" sz="1800" dirty="0" smtClean="0"/>
              <a:t>.</a:t>
            </a:r>
            <a:r>
              <a:rPr lang="en-US" sz="1800" dirty="0" smtClean="0"/>
              <a:t> </a:t>
            </a:r>
            <a:endParaRPr lang="en-US" sz="1800" dirty="0" smtClean="0"/>
          </a:p>
          <a:p>
            <a:pPr lvl="0">
              <a:lnSpc>
                <a:spcPct val="150000"/>
              </a:lnSpc>
            </a:pPr>
            <a:endParaRPr lang="en-US" sz="1500" dirty="0" smtClean="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23</a:t>
            </a:fld>
            <a:endParaRPr lang="en-US"/>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V.2</a:t>
            </a:r>
            <a:r>
              <a:rPr lang="en-US" sz="3200" b="1" dirty="0" smtClean="0"/>
              <a:t>. </a:t>
            </a:r>
            <a:r>
              <a:rPr lang="en-US" sz="3200" b="1" dirty="0" err="1" smtClean="0"/>
              <a:t>Đối</a:t>
            </a:r>
            <a:r>
              <a:rPr lang="en-US" sz="3200" b="1" dirty="0" smtClean="0"/>
              <a:t> </a:t>
            </a:r>
            <a:r>
              <a:rPr lang="en-US" sz="3200" b="1" dirty="0" err="1" smtClean="0"/>
              <a:t>tượng</a:t>
            </a:r>
            <a:r>
              <a:rPr lang="en-US" sz="3200" b="1" dirty="0" smtClean="0"/>
              <a:t> </a:t>
            </a:r>
            <a:r>
              <a:rPr lang="en-US" sz="3200" b="1" dirty="0" err="1" smtClean="0"/>
              <a:t>sử</a:t>
            </a:r>
            <a:r>
              <a:rPr lang="en-US" sz="3200" b="1" dirty="0" smtClean="0"/>
              <a:t> </a:t>
            </a:r>
            <a:r>
              <a:rPr lang="en-US" sz="3200" b="1" dirty="0" err="1" smtClean="0"/>
              <a:t>dụng</a:t>
            </a:r>
            <a:r>
              <a:rPr lang="en-US" sz="3200" b="1" dirty="0" smtClean="0"/>
              <a:t> </a:t>
            </a:r>
            <a:r>
              <a:rPr lang="en-US" sz="3200" b="1" dirty="0" err="1" smtClean="0"/>
              <a:t>hệ</a:t>
            </a:r>
            <a:r>
              <a:rPr lang="en-US" sz="3200" b="1" dirty="0" smtClean="0"/>
              <a:t> </a:t>
            </a:r>
            <a:r>
              <a:rPr lang="en-US" sz="3200" b="1" dirty="0" err="1" smtClean="0"/>
              <a:t>thống</a:t>
            </a:r>
            <a:endParaRPr lang="en-US" sz="3200" b="1" i="1" dirty="0"/>
          </a:p>
        </p:txBody>
      </p:sp>
      <p:sp>
        <p:nvSpPr>
          <p:cNvPr id="3" name="Content Placeholder 2"/>
          <p:cNvSpPr>
            <a:spLocks noGrp="1"/>
          </p:cNvSpPr>
          <p:nvPr>
            <p:ph idx="1"/>
          </p:nvPr>
        </p:nvSpPr>
        <p:spPr>
          <a:xfrm>
            <a:off x="685800" y="2017712"/>
            <a:ext cx="8269288" cy="4840288"/>
          </a:xfrm>
        </p:spPr>
        <p:txBody>
          <a:bodyPr/>
          <a:lstStyle/>
          <a:p>
            <a:pPr lvl="0">
              <a:lnSpc>
                <a:spcPct val="150000"/>
              </a:lnSpc>
            </a:pPr>
            <a:r>
              <a:rPr lang="en-US" sz="1800" b="1" dirty="0" err="1" smtClean="0">
                <a:solidFill>
                  <a:schemeClr val="accent1">
                    <a:lumMod val="75000"/>
                  </a:schemeClr>
                </a:solidFill>
              </a:rPr>
              <a:t>Người</a:t>
            </a:r>
            <a:r>
              <a:rPr lang="en-US" sz="1800" b="1" dirty="0" smtClean="0">
                <a:solidFill>
                  <a:schemeClr val="accent1">
                    <a:lumMod val="75000"/>
                  </a:schemeClr>
                </a:solidFill>
              </a:rPr>
              <a:t> </a:t>
            </a:r>
            <a:r>
              <a:rPr lang="en-US" sz="1800" b="1" dirty="0" err="1" smtClean="0">
                <a:solidFill>
                  <a:schemeClr val="accent1">
                    <a:lumMod val="75000"/>
                  </a:schemeClr>
                </a:solidFill>
              </a:rPr>
              <a:t>quản</a:t>
            </a:r>
            <a:r>
              <a:rPr lang="en-US" sz="1800" b="1" dirty="0" smtClean="0">
                <a:solidFill>
                  <a:schemeClr val="accent1">
                    <a:lumMod val="75000"/>
                  </a:schemeClr>
                </a:solidFill>
              </a:rPr>
              <a:t> </a:t>
            </a:r>
            <a:r>
              <a:rPr lang="en-US" sz="1800" b="1" dirty="0" err="1" smtClean="0">
                <a:solidFill>
                  <a:schemeClr val="accent1">
                    <a:lumMod val="75000"/>
                  </a:schemeClr>
                </a:solidFill>
              </a:rPr>
              <a:t>trị</a:t>
            </a:r>
            <a:r>
              <a:rPr lang="en-US" sz="1800" b="1" dirty="0" smtClean="0">
                <a:solidFill>
                  <a:schemeClr val="accent1">
                    <a:lumMod val="75000"/>
                  </a:schemeClr>
                </a:solidFill>
              </a:rPr>
              <a:t> </a:t>
            </a:r>
            <a:r>
              <a:rPr lang="en-US" sz="1800" b="1" dirty="0" err="1" smtClean="0">
                <a:solidFill>
                  <a:schemeClr val="accent1">
                    <a:lumMod val="75000"/>
                  </a:schemeClr>
                </a:solidFill>
              </a:rPr>
              <a:t>hệ</a:t>
            </a:r>
            <a:r>
              <a:rPr lang="en-US" sz="1800" b="1" dirty="0" smtClean="0">
                <a:solidFill>
                  <a:schemeClr val="accent1">
                    <a:lumMod val="75000"/>
                  </a:schemeClr>
                </a:solidFill>
              </a:rPr>
              <a:t> </a:t>
            </a:r>
            <a:r>
              <a:rPr lang="en-US" sz="1800" b="1" dirty="0" err="1" smtClean="0">
                <a:solidFill>
                  <a:schemeClr val="accent1">
                    <a:lumMod val="75000"/>
                  </a:schemeClr>
                </a:solidFill>
              </a:rPr>
              <a:t>thống</a:t>
            </a:r>
            <a:r>
              <a:rPr lang="en-US" sz="1800" b="1" dirty="0" smtClean="0">
                <a:solidFill>
                  <a:schemeClr val="accent1">
                    <a:lumMod val="75000"/>
                  </a:schemeClr>
                </a:solidFill>
              </a:rPr>
              <a:t> (System Admin): </a:t>
            </a:r>
            <a:r>
              <a:rPr lang="en-US" sz="1800" dirty="0" err="1" smtClean="0"/>
              <a:t>Là</a:t>
            </a:r>
            <a:r>
              <a:rPr lang="en-US" sz="1800" dirty="0" smtClean="0"/>
              <a:t> </a:t>
            </a:r>
            <a:r>
              <a:rPr lang="en-US" sz="1800" dirty="0" err="1" smtClean="0"/>
              <a:t>người</a:t>
            </a:r>
            <a:r>
              <a:rPr lang="en-US" sz="1800" dirty="0" smtClean="0"/>
              <a:t> </a:t>
            </a:r>
            <a:r>
              <a:rPr lang="en-US" sz="1800" dirty="0" err="1" smtClean="0"/>
              <a:t>quản</a:t>
            </a:r>
            <a:r>
              <a:rPr lang="en-US" sz="1800" dirty="0" smtClean="0"/>
              <a:t> </a:t>
            </a:r>
            <a:r>
              <a:rPr lang="en-US" sz="1800" dirty="0" err="1" smtClean="0"/>
              <a:t>lý</a:t>
            </a:r>
            <a:r>
              <a:rPr lang="en-US" sz="1800" dirty="0" smtClean="0"/>
              <a:t> </a:t>
            </a:r>
            <a:r>
              <a:rPr lang="en-US" sz="1800" dirty="0" err="1" smtClean="0"/>
              <a:t>kỹ</a:t>
            </a:r>
            <a:r>
              <a:rPr lang="en-US" sz="1800" dirty="0" smtClean="0"/>
              <a:t> </a:t>
            </a:r>
            <a:r>
              <a:rPr lang="en-US" sz="1800" dirty="0" err="1" smtClean="0"/>
              <a:t>thuật</a:t>
            </a:r>
            <a:r>
              <a:rPr lang="en-US" sz="1800" dirty="0" smtClean="0"/>
              <a:t> </a:t>
            </a:r>
            <a:r>
              <a:rPr lang="en-US" sz="1800" dirty="0" err="1" smtClean="0"/>
              <a:t>cao</a:t>
            </a:r>
            <a:r>
              <a:rPr lang="en-US" sz="1800" dirty="0" smtClean="0"/>
              <a:t> </a:t>
            </a:r>
            <a:r>
              <a:rPr lang="en-US" sz="1800" dirty="0" err="1" smtClean="0"/>
              <a:t>nhất</a:t>
            </a:r>
            <a:r>
              <a:rPr lang="en-US" sz="1800" dirty="0" smtClean="0"/>
              <a:t>, </a:t>
            </a:r>
            <a:r>
              <a:rPr lang="en-US" sz="1800" dirty="0" err="1" smtClean="0"/>
              <a:t>có</a:t>
            </a:r>
            <a:r>
              <a:rPr lang="en-US" sz="1800" dirty="0" smtClean="0"/>
              <a:t> </a:t>
            </a:r>
            <a:r>
              <a:rPr lang="en-US" sz="1800" dirty="0" err="1" smtClean="0"/>
              <a:t>quyền</a:t>
            </a:r>
            <a:r>
              <a:rPr lang="en-US" sz="1800" dirty="0" smtClean="0"/>
              <a:t> </a:t>
            </a:r>
            <a:r>
              <a:rPr lang="en-US" sz="1800" dirty="0" err="1" smtClean="0"/>
              <a:t>cấu</a:t>
            </a:r>
            <a:r>
              <a:rPr lang="en-US" sz="1800" dirty="0" smtClean="0"/>
              <a:t> </a:t>
            </a:r>
            <a:r>
              <a:rPr lang="en-US" sz="1800" dirty="0" err="1" smtClean="0"/>
              <a:t>hình</a:t>
            </a:r>
            <a:r>
              <a:rPr lang="en-US" sz="1800" dirty="0" smtClean="0"/>
              <a:t> </a:t>
            </a:r>
            <a:r>
              <a:rPr lang="en-US" sz="1800" dirty="0" err="1" smtClean="0"/>
              <a:t>hệ</a:t>
            </a:r>
            <a:r>
              <a:rPr lang="en-US" sz="1800" dirty="0" smtClean="0"/>
              <a:t> </a:t>
            </a:r>
            <a:r>
              <a:rPr lang="en-US" sz="1800" dirty="0" err="1" smtClean="0"/>
              <a:t>thống</a:t>
            </a:r>
            <a:r>
              <a:rPr lang="en-US" sz="1800" dirty="0" smtClean="0"/>
              <a:t>, </a:t>
            </a:r>
            <a:r>
              <a:rPr lang="en-US" sz="1800" dirty="0" err="1" smtClean="0"/>
              <a:t>tạo</a:t>
            </a:r>
            <a:r>
              <a:rPr lang="en-US" sz="1800" dirty="0" smtClean="0"/>
              <a:t> </a:t>
            </a:r>
            <a:r>
              <a:rPr lang="en-US" sz="1800" dirty="0" err="1" smtClean="0"/>
              <a:t>tài</a:t>
            </a:r>
            <a:r>
              <a:rPr lang="en-US" sz="1800" dirty="0" smtClean="0"/>
              <a:t> </a:t>
            </a:r>
            <a:r>
              <a:rPr lang="en-US" sz="1800" dirty="0" err="1" smtClean="0"/>
              <a:t>khoản</a:t>
            </a:r>
            <a:r>
              <a:rPr lang="en-US" sz="1800" dirty="0" smtClean="0"/>
              <a:t> </a:t>
            </a:r>
            <a:r>
              <a:rPr lang="en-US" sz="1800" dirty="0" err="1" smtClean="0"/>
              <a:t>truy</a:t>
            </a:r>
            <a:r>
              <a:rPr lang="en-US" sz="1800" dirty="0" smtClean="0"/>
              <a:t> </a:t>
            </a:r>
            <a:r>
              <a:rPr lang="en-US" sz="1800" dirty="0" err="1" smtClean="0"/>
              <a:t>cập</a:t>
            </a:r>
            <a:r>
              <a:rPr lang="en-US" sz="1800" dirty="0" smtClean="0"/>
              <a:t>, </a:t>
            </a:r>
            <a:r>
              <a:rPr lang="en-US" sz="1800" dirty="0" err="1" smtClean="0"/>
              <a:t>phân</a:t>
            </a:r>
            <a:r>
              <a:rPr lang="en-US" sz="1800" dirty="0" smtClean="0"/>
              <a:t> </a:t>
            </a:r>
            <a:r>
              <a:rPr lang="en-US" sz="1800" dirty="0" err="1" smtClean="0"/>
              <a:t>quyền</a:t>
            </a:r>
            <a:r>
              <a:rPr lang="en-US" sz="1800" dirty="0" smtClean="0"/>
              <a:t> </a:t>
            </a:r>
            <a:r>
              <a:rPr lang="en-US" sz="1800" dirty="0" err="1" smtClean="0"/>
              <a:t>người</a:t>
            </a:r>
            <a:r>
              <a:rPr lang="en-US" sz="1800" dirty="0" smtClean="0"/>
              <a:t> </a:t>
            </a:r>
            <a:r>
              <a:rPr lang="en-US" sz="1800" dirty="0" err="1" smtClean="0"/>
              <a:t>dùng</a:t>
            </a:r>
            <a:r>
              <a:rPr lang="en-US" sz="1800" dirty="0" smtClean="0"/>
              <a:t>, </a:t>
            </a:r>
            <a:r>
              <a:rPr lang="en-US" sz="1800" dirty="0" err="1" smtClean="0"/>
              <a:t>tạo</a:t>
            </a:r>
            <a:r>
              <a:rPr lang="en-US" sz="1800" dirty="0" smtClean="0"/>
              <a:t> </a:t>
            </a:r>
            <a:r>
              <a:rPr lang="en-US" sz="1800" dirty="0" err="1" smtClean="0"/>
              <a:t>mới</a:t>
            </a:r>
            <a:r>
              <a:rPr lang="en-US" sz="1800" dirty="0" smtClean="0"/>
              <a:t> </a:t>
            </a:r>
            <a:r>
              <a:rPr lang="en-US" sz="1800" dirty="0" err="1" smtClean="0"/>
              <a:t>các</a:t>
            </a:r>
            <a:r>
              <a:rPr lang="en-US" sz="1800" dirty="0" smtClean="0"/>
              <a:t> </a:t>
            </a:r>
            <a:r>
              <a:rPr lang="en-US" sz="1800" dirty="0" err="1" smtClean="0"/>
              <a:t>danh</a:t>
            </a:r>
            <a:r>
              <a:rPr lang="en-US" sz="1800" dirty="0" smtClean="0"/>
              <a:t> </a:t>
            </a:r>
            <a:r>
              <a:rPr lang="en-US" sz="1800" dirty="0" err="1" smtClean="0"/>
              <a:t>mục</a:t>
            </a:r>
            <a:r>
              <a:rPr lang="en-US" sz="1800" dirty="0" smtClean="0"/>
              <a:t> </a:t>
            </a:r>
            <a:r>
              <a:rPr lang="en-US" sz="1800" dirty="0" err="1" smtClean="0"/>
              <a:t>dùng</a:t>
            </a:r>
            <a:r>
              <a:rPr lang="en-US" sz="1800" dirty="0" smtClean="0"/>
              <a:t> </a:t>
            </a:r>
            <a:r>
              <a:rPr lang="en-US" sz="1800" dirty="0" err="1" smtClean="0"/>
              <a:t>chung</a:t>
            </a:r>
            <a:r>
              <a:rPr lang="en-US" sz="1800" dirty="0" smtClean="0"/>
              <a:t>, </a:t>
            </a:r>
            <a:r>
              <a:rPr lang="en-US" sz="1800" dirty="0" err="1" smtClean="0"/>
              <a:t>sao</a:t>
            </a:r>
            <a:r>
              <a:rPr lang="en-US" sz="1800" dirty="0" smtClean="0"/>
              <a:t> </a:t>
            </a:r>
            <a:r>
              <a:rPr lang="en-US" sz="1800" dirty="0" err="1" smtClean="0"/>
              <a:t>lưu</a:t>
            </a:r>
            <a:r>
              <a:rPr lang="en-US" sz="1800" dirty="0" smtClean="0"/>
              <a:t> </a:t>
            </a:r>
            <a:r>
              <a:rPr lang="en-US" sz="1800" dirty="0" err="1" smtClean="0"/>
              <a:t>dữ</a:t>
            </a:r>
            <a:r>
              <a:rPr lang="en-US" sz="1800" dirty="0" smtClean="0"/>
              <a:t> </a:t>
            </a:r>
            <a:r>
              <a:rPr lang="en-US" sz="1800" dirty="0" err="1" smtClean="0"/>
              <a:t>liệu</a:t>
            </a:r>
            <a:r>
              <a:rPr lang="en-US" sz="1800" dirty="0" smtClean="0"/>
              <a:t> </a:t>
            </a:r>
            <a:r>
              <a:rPr lang="en-US" sz="1800" dirty="0" err="1" smtClean="0"/>
              <a:t>định</a:t>
            </a:r>
            <a:r>
              <a:rPr lang="en-US" sz="1800" dirty="0" smtClean="0"/>
              <a:t> </a:t>
            </a:r>
            <a:r>
              <a:rPr lang="en-US" sz="1800" dirty="0" err="1" smtClean="0"/>
              <a:t>kỳ</a:t>
            </a:r>
            <a:r>
              <a:rPr lang="en-US" sz="1800" dirty="0" smtClean="0"/>
              <a:t>, </a:t>
            </a:r>
            <a:r>
              <a:rPr lang="en-US" sz="1800" dirty="0" err="1" smtClean="0"/>
              <a:t>theo</a:t>
            </a:r>
            <a:r>
              <a:rPr lang="en-US" sz="1800" dirty="0" smtClean="0"/>
              <a:t> </a:t>
            </a:r>
            <a:r>
              <a:rPr lang="en-US" sz="1800" dirty="0" err="1" smtClean="0"/>
              <a:t>dõi</a:t>
            </a:r>
            <a:r>
              <a:rPr lang="en-US" sz="1800" dirty="0" smtClean="0"/>
              <a:t> </a:t>
            </a:r>
            <a:r>
              <a:rPr lang="en-US" sz="1800" dirty="0" err="1" smtClean="0"/>
              <a:t>vận</a:t>
            </a:r>
            <a:r>
              <a:rPr lang="en-US" sz="1800" dirty="0" smtClean="0"/>
              <a:t> </a:t>
            </a:r>
            <a:r>
              <a:rPr lang="en-US" sz="1800" dirty="0" err="1" smtClean="0"/>
              <a:t>hành</a:t>
            </a:r>
            <a:r>
              <a:rPr lang="en-US" sz="1800" dirty="0" smtClean="0"/>
              <a:t> </a:t>
            </a:r>
            <a:r>
              <a:rPr lang="en-US" sz="1800" dirty="0" err="1" smtClean="0"/>
              <a:t>hệ</a:t>
            </a:r>
            <a:r>
              <a:rPr lang="en-US" sz="1800" dirty="0" smtClean="0"/>
              <a:t> </a:t>
            </a:r>
            <a:r>
              <a:rPr lang="en-US" sz="1800" dirty="0" err="1" smtClean="0"/>
              <a:t>thống</a:t>
            </a:r>
            <a:r>
              <a:rPr lang="en-US" sz="1800" dirty="0" smtClean="0"/>
              <a:t>.  </a:t>
            </a:r>
          </a:p>
          <a:p>
            <a:pPr lvl="0">
              <a:lnSpc>
                <a:spcPct val="150000"/>
              </a:lnSpc>
            </a:pPr>
            <a:r>
              <a:rPr lang="en-US" sz="1800" b="1" dirty="0" err="1" smtClean="0">
                <a:solidFill>
                  <a:schemeClr val="accent1">
                    <a:lumMod val="75000"/>
                  </a:schemeClr>
                </a:solidFill>
              </a:rPr>
              <a:t>Người</a:t>
            </a:r>
            <a:r>
              <a:rPr lang="en-US" sz="1800" b="1" dirty="0" smtClean="0">
                <a:solidFill>
                  <a:schemeClr val="accent1">
                    <a:lumMod val="75000"/>
                  </a:schemeClr>
                </a:solidFill>
              </a:rPr>
              <a:t> </a:t>
            </a:r>
            <a:r>
              <a:rPr lang="en-US" sz="1800" b="1" dirty="0" err="1" smtClean="0">
                <a:solidFill>
                  <a:schemeClr val="accent1">
                    <a:lumMod val="75000"/>
                  </a:schemeClr>
                </a:solidFill>
              </a:rPr>
              <a:t>dùng</a:t>
            </a:r>
            <a:r>
              <a:rPr lang="en-US" sz="1800" b="1" dirty="0" smtClean="0">
                <a:solidFill>
                  <a:schemeClr val="accent1">
                    <a:lumMod val="75000"/>
                  </a:schemeClr>
                </a:solidFill>
              </a:rPr>
              <a:t> </a:t>
            </a:r>
            <a:r>
              <a:rPr lang="en-US" sz="1800" b="1" dirty="0" err="1" smtClean="0">
                <a:solidFill>
                  <a:schemeClr val="accent1">
                    <a:lumMod val="75000"/>
                  </a:schemeClr>
                </a:solidFill>
              </a:rPr>
              <a:t>t</a:t>
            </a:r>
            <a:r>
              <a:rPr lang="en-US" sz="1800" b="1" dirty="0" err="1" smtClean="0">
                <a:solidFill>
                  <a:schemeClr val="accent1">
                    <a:lumMod val="75000"/>
                  </a:schemeClr>
                </a:solidFill>
              </a:rPr>
              <a:t>ại</a:t>
            </a:r>
            <a:r>
              <a:rPr lang="en-US" sz="1800" b="1" dirty="0" smtClean="0">
                <a:solidFill>
                  <a:schemeClr val="accent1">
                    <a:lumMod val="75000"/>
                  </a:schemeClr>
                </a:solidFill>
              </a:rPr>
              <a:t> </a:t>
            </a:r>
            <a:r>
              <a:rPr lang="en-US" sz="1800" b="1" dirty="0" err="1" smtClean="0">
                <a:solidFill>
                  <a:schemeClr val="accent1">
                    <a:lumMod val="75000"/>
                  </a:schemeClr>
                </a:solidFill>
              </a:rPr>
              <a:t>mỗi</a:t>
            </a:r>
            <a:r>
              <a:rPr lang="en-US" sz="1800" b="1" dirty="0" smtClean="0">
                <a:solidFill>
                  <a:schemeClr val="accent1">
                    <a:lumMod val="75000"/>
                  </a:schemeClr>
                </a:solidFill>
              </a:rPr>
              <a:t> </a:t>
            </a:r>
            <a:r>
              <a:rPr lang="en-US" sz="1800" b="1" dirty="0" err="1" smtClean="0">
                <a:solidFill>
                  <a:schemeClr val="accent1">
                    <a:lumMod val="75000"/>
                  </a:schemeClr>
                </a:solidFill>
              </a:rPr>
              <a:t>đơn</a:t>
            </a:r>
            <a:r>
              <a:rPr lang="en-US" sz="1800" b="1" dirty="0" smtClean="0">
                <a:solidFill>
                  <a:schemeClr val="accent1">
                    <a:lumMod val="75000"/>
                  </a:schemeClr>
                </a:solidFill>
              </a:rPr>
              <a:t> </a:t>
            </a:r>
            <a:r>
              <a:rPr lang="en-US" sz="1800" b="1" dirty="0" err="1" smtClean="0">
                <a:solidFill>
                  <a:schemeClr val="accent1">
                    <a:lumMod val="75000"/>
                  </a:schemeClr>
                </a:solidFill>
              </a:rPr>
              <a:t>vị</a:t>
            </a:r>
            <a:r>
              <a:rPr lang="en-US" sz="1800" b="1" dirty="0" smtClean="0">
                <a:solidFill>
                  <a:schemeClr val="accent1">
                    <a:lumMod val="75000"/>
                  </a:schemeClr>
                </a:solidFill>
              </a:rPr>
              <a:t>:</a:t>
            </a:r>
          </a:p>
          <a:p>
            <a:pPr lvl="1">
              <a:lnSpc>
                <a:spcPct val="150000"/>
              </a:lnSpc>
            </a:pPr>
            <a:r>
              <a:rPr lang="en-US" sz="1800" b="1" dirty="0" smtClean="0"/>
              <a:t>Ng</a:t>
            </a:r>
            <a:r>
              <a:rPr lang="vi-VN" sz="1800" b="1" dirty="0" smtClean="0"/>
              <a:t>ười</a:t>
            </a:r>
            <a:r>
              <a:rPr lang="en-US" sz="1800" b="1" dirty="0" smtClean="0"/>
              <a:t> </a:t>
            </a:r>
            <a:r>
              <a:rPr lang="en-US" sz="1800" b="1" dirty="0" err="1" smtClean="0"/>
              <a:t>dùng</a:t>
            </a:r>
            <a:r>
              <a:rPr lang="en-US" sz="1800" b="1" dirty="0" smtClean="0"/>
              <a:t> </a:t>
            </a:r>
            <a:r>
              <a:rPr lang="en-US" sz="1800" b="1" dirty="0" err="1" smtClean="0"/>
              <a:t>cập</a:t>
            </a:r>
            <a:r>
              <a:rPr lang="en-US" sz="1800" b="1" dirty="0" smtClean="0"/>
              <a:t> </a:t>
            </a:r>
            <a:r>
              <a:rPr lang="en-US" sz="1800" b="1" dirty="0" err="1" smtClean="0"/>
              <a:t>nhật</a:t>
            </a:r>
            <a:r>
              <a:rPr lang="en-US" sz="1800" b="1" dirty="0" smtClean="0"/>
              <a:t> </a:t>
            </a:r>
            <a:r>
              <a:rPr lang="en-US" sz="1800" b="1" dirty="0" err="1" smtClean="0"/>
              <a:t>dữ</a:t>
            </a:r>
            <a:r>
              <a:rPr lang="en-US" sz="1800" b="1" dirty="0" smtClean="0"/>
              <a:t> </a:t>
            </a:r>
            <a:r>
              <a:rPr lang="en-US" sz="1800" b="1" dirty="0" err="1" smtClean="0"/>
              <a:t>liệu</a:t>
            </a:r>
            <a:r>
              <a:rPr lang="en-US" sz="1800" dirty="0" smtClean="0"/>
              <a:t>:</a:t>
            </a:r>
            <a:r>
              <a:rPr lang="en-US" sz="1800" b="1" dirty="0" smtClean="0"/>
              <a:t> </a:t>
            </a:r>
            <a:r>
              <a:rPr lang="en-US" sz="1800" dirty="0" err="1" smtClean="0"/>
              <a:t>Thực</a:t>
            </a:r>
            <a:r>
              <a:rPr lang="en-US" sz="1800" dirty="0" smtClean="0"/>
              <a:t> </a:t>
            </a:r>
            <a:r>
              <a:rPr lang="en-US" sz="1800" dirty="0" err="1" smtClean="0"/>
              <a:t>hiện</a:t>
            </a:r>
            <a:r>
              <a:rPr lang="en-US" sz="1800" dirty="0" smtClean="0"/>
              <a:t> </a:t>
            </a:r>
            <a:r>
              <a:rPr lang="en-US" sz="1800" dirty="0" err="1" smtClean="0"/>
              <a:t>việc</a:t>
            </a:r>
            <a:r>
              <a:rPr lang="en-US" sz="1800" dirty="0" smtClean="0"/>
              <a:t> </a:t>
            </a:r>
            <a:r>
              <a:rPr lang="en-US" sz="1800" dirty="0" err="1" smtClean="0"/>
              <a:t>cập</a:t>
            </a:r>
            <a:r>
              <a:rPr lang="en-US" sz="1800" dirty="0" smtClean="0"/>
              <a:t> </a:t>
            </a:r>
            <a:r>
              <a:rPr lang="en-US" sz="1800" dirty="0" err="1" smtClean="0"/>
              <a:t>nhật</a:t>
            </a:r>
            <a:r>
              <a:rPr lang="en-US" sz="1800" dirty="0" smtClean="0"/>
              <a:t> </a:t>
            </a:r>
            <a:r>
              <a:rPr lang="en-US" sz="1800" dirty="0" err="1" smtClean="0"/>
              <a:t>dữ</a:t>
            </a:r>
            <a:r>
              <a:rPr lang="en-US" sz="1800" dirty="0" smtClean="0"/>
              <a:t> </a:t>
            </a:r>
            <a:r>
              <a:rPr lang="en-US" sz="1800" dirty="0" err="1" smtClean="0"/>
              <a:t>liệu</a:t>
            </a:r>
            <a:r>
              <a:rPr lang="en-US" sz="1800" dirty="0" smtClean="0"/>
              <a:t> </a:t>
            </a:r>
            <a:r>
              <a:rPr lang="en-US" sz="1800" dirty="0" err="1" smtClean="0"/>
              <a:t>khen</a:t>
            </a:r>
            <a:r>
              <a:rPr lang="en-US" sz="1800" dirty="0" smtClean="0"/>
              <a:t> </a:t>
            </a:r>
            <a:r>
              <a:rPr lang="en-US" sz="1800" dirty="0" err="1" smtClean="0"/>
              <a:t>thưởng</a:t>
            </a:r>
            <a:r>
              <a:rPr lang="en-US" sz="1800" dirty="0" smtClean="0"/>
              <a:t> </a:t>
            </a:r>
            <a:r>
              <a:rPr lang="en-US" sz="1800" dirty="0" err="1" smtClean="0"/>
              <a:t>của</a:t>
            </a:r>
            <a:r>
              <a:rPr lang="en-US" sz="1800" dirty="0" smtClean="0"/>
              <a:t> </a:t>
            </a:r>
            <a:r>
              <a:rPr lang="en-US" sz="1800" dirty="0" err="1" smtClean="0"/>
              <a:t>đơn</a:t>
            </a:r>
            <a:r>
              <a:rPr lang="en-US" sz="1800" dirty="0" smtClean="0"/>
              <a:t> </a:t>
            </a:r>
            <a:r>
              <a:rPr lang="en-US" sz="1800" dirty="0" err="1" smtClean="0"/>
              <a:t>vị</a:t>
            </a:r>
            <a:r>
              <a:rPr lang="en-US" sz="1800" dirty="0" smtClean="0"/>
              <a:t> </a:t>
            </a:r>
            <a:r>
              <a:rPr lang="en-US" sz="1800" dirty="0" err="1" smtClean="0"/>
              <a:t>mình</a:t>
            </a:r>
            <a:r>
              <a:rPr lang="en-US" sz="1800" dirty="0" smtClean="0"/>
              <a:t> </a:t>
            </a:r>
            <a:r>
              <a:rPr lang="en-US" sz="1800" dirty="0" err="1" smtClean="0"/>
              <a:t>vào</a:t>
            </a:r>
            <a:r>
              <a:rPr lang="en-US" sz="1800" dirty="0" smtClean="0"/>
              <a:t> </a:t>
            </a:r>
            <a:r>
              <a:rPr lang="en-US" sz="1800" dirty="0" err="1" smtClean="0"/>
              <a:t>hệ</a:t>
            </a:r>
            <a:r>
              <a:rPr lang="en-US" sz="1800" dirty="0" smtClean="0"/>
              <a:t> </a:t>
            </a:r>
            <a:r>
              <a:rPr lang="en-US" sz="1800" dirty="0" err="1" smtClean="0"/>
              <a:t>thống</a:t>
            </a:r>
            <a:r>
              <a:rPr lang="en-US" sz="1800" dirty="0" smtClean="0"/>
              <a:t> </a:t>
            </a:r>
            <a:r>
              <a:rPr lang="en-US" sz="1800" dirty="0" err="1" smtClean="0"/>
              <a:t>theo</a:t>
            </a:r>
            <a:r>
              <a:rPr lang="en-US" sz="1800" dirty="0" smtClean="0"/>
              <a:t> </a:t>
            </a:r>
            <a:r>
              <a:rPr lang="en-US" sz="1800" dirty="0" err="1" smtClean="0"/>
              <a:t>quy</a:t>
            </a:r>
            <a:r>
              <a:rPr lang="en-US" sz="1800" dirty="0" smtClean="0"/>
              <a:t> </a:t>
            </a:r>
            <a:r>
              <a:rPr lang="vi-VN" sz="1800" dirty="0" smtClean="0"/>
              <a:t>định</a:t>
            </a:r>
            <a:r>
              <a:rPr lang="en-US" sz="1800" dirty="0" smtClean="0"/>
              <a:t>.</a:t>
            </a:r>
          </a:p>
          <a:p>
            <a:pPr lvl="1">
              <a:lnSpc>
                <a:spcPct val="150000"/>
              </a:lnSpc>
            </a:pPr>
            <a:r>
              <a:rPr lang="en-US" sz="1800" b="1" dirty="0" smtClean="0"/>
              <a:t>Ng</a:t>
            </a:r>
            <a:r>
              <a:rPr lang="vi-VN" sz="1800" b="1" dirty="0" smtClean="0"/>
              <a:t>ười</a:t>
            </a:r>
            <a:r>
              <a:rPr lang="en-US" sz="1800" b="1" dirty="0" smtClean="0"/>
              <a:t> </a:t>
            </a:r>
            <a:r>
              <a:rPr lang="en-US" sz="1800" b="1" dirty="0" err="1"/>
              <a:t>dùng</a:t>
            </a:r>
            <a:r>
              <a:rPr lang="en-US" sz="1800" b="1" dirty="0"/>
              <a:t> </a:t>
            </a:r>
            <a:r>
              <a:rPr lang="en-US" sz="1800" b="1" dirty="0" err="1"/>
              <a:t>xem</a:t>
            </a:r>
            <a:r>
              <a:rPr lang="en-US" sz="1800" b="1" dirty="0"/>
              <a:t> </a:t>
            </a:r>
            <a:r>
              <a:rPr lang="en-US" sz="1800" b="1" dirty="0" err="1" smtClean="0"/>
              <a:t>thông</a:t>
            </a:r>
            <a:r>
              <a:rPr lang="en-US" sz="1800" b="1" dirty="0" smtClean="0"/>
              <a:t> tin</a:t>
            </a:r>
            <a:r>
              <a:rPr lang="en-US" sz="1800" dirty="0" smtClean="0"/>
              <a:t>:</a:t>
            </a:r>
            <a:r>
              <a:rPr lang="en-US" sz="1800" b="1" dirty="0" smtClean="0"/>
              <a:t> </a:t>
            </a:r>
            <a:r>
              <a:rPr lang="en-US" sz="1800" dirty="0" err="1" smtClean="0"/>
              <a:t>Tra</a:t>
            </a:r>
            <a:r>
              <a:rPr lang="en-US" sz="1800" dirty="0" smtClean="0"/>
              <a:t> </a:t>
            </a:r>
            <a:r>
              <a:rPr lang="en-US" sz="1800" dirty="0" err="1" smtClean="0"/>
              <a:t>cứu</a:t>
            </a:r>
            <a:r>
              <a:rPr lang="en-US" sz="1800" dirty="0" smtClean="0"/>
              <a:t>, </a:t>
            </a:r>
            <a:r>
              <a:rPr lang="en-US" sz="1800" dirty="0" err="1" smtClean="0"/>
              <a:t>xem</a:t>
            </a:r>
            <a:r>
              <a:rPr lang="en-US" sz="1800" dirty="0" smtClean="0"/>
              <a:t> </a:t>
            </a:r>
            <a:r>
              <a:rPr lang="en-US" sz="1800" dirty="0" err="1" smtClean="0"/>
              <a:t>thống</a:t>
            </a:r>
            <a:r>
              <a:rPr lang="en-US" sz="1800" dirty="0" smtClean="0"/>
              <a:t> </a:t>
            </a:r>
            <a:r>
              <a:rPr lang="en-US" sz="1800" dirty="0" err="1" smtClean="0"/>
              <a:t>kê</a:t>
            </a:r>
            <a:r>
              <a:rPr lang="en-US" sz="1800" dirty="0" smtClean="0"/>
              <a:t> </a:t>
            </a:r>
            <a:r>
              <a:rPr lang="en-US" sz="1800" dirty="0" err="1" smtClean="0"/>
              <a:t>báo</a:t>
            </a:r>
            <a:r>
              <a:rPr lang="en-US" sz="1800" dirty="0" smtClean="0"/>
              <a:t> </a:t>
            </a:r>
            <a:r>
              <a:rPr lang="en-US" sz="1800" dirty="0" err="1" smtClean="0"/>
              <a:t>cáo</a:t>
            </a:r>
            <a:r>
              <a:rPr lang="en-US" sz="1800" dirty="0" smtClean="0"/>
              <a:t> </a:t>
            </a:r>
            <a:r>
              <a:rPr lang="en-US" sz="1800" dirty="0" err="1" smtClean="0"/>
              <a:t>thành</a:t>
            </a:r>
            <a:r>
              <a:rPr lang="en-US" sz="1800" dirty="0" smtClean="0"/>
              <a:t> </a:t>
            </a:r>
            <a:r>
              <a:rPr lang="en-US" sz="1800" dirty="0" err="1" smtClean="0"/>
              <a:t>tích</a:t>
            </a:r>
            <a:r>
              <a:rPr lang="en-US" sz="1800" dirty="0" smtClean="0"/>
              <a:t> </a:t>
            </a:r>
            <a:r>
              <a:rPr lang="en-US" sz="1800" dirty="0" err="1" smtClean="0"/>
              <a:t>của</a:t>
            </a:r>
            <a:r>
              <a:rPr lang="en-US" sz="1800" dirty="0" smtClean="0"/>
              <a:t> </a:t>
            </a:r>
            <a:r>
              <a:rPr lang="en-US" sz="1800" dirty="0" err="1" smtClean="0"/>
              <a:t>đơn</a:t>
            </a:r>
            <a:r>
              <a:rPr lang="en-US" sz="1800" dirty="0" smtClean="0"/>
              <a:t> </a:t>
            </a:r>
            <a:r>
              <a:rPr lang="en-US" sz="1800" dirty="0" err="1" smtClean="0"/>
              <a:t>vị</a:t>
            </a:r>
            <a:r>
              <a:rPr lang="en-US" sz="1800" dirty="0" smtClean="0"/>
              <a:t> </a:t>
            </a:r>
            <a:r>
              <a:rPr lang="en-US" sz="1800" dirty="0" err="1" smtClean="0"/>
              <a:t>mình</a:t>
            </a:r>
            <a:r>
              <a:rPr lang="en-US" sz="1800" dirty="0" smtClean="0"/>
              <a:t> </a:t>
            </a:r>
            <a:r>
              <a:rPr lang="en-US" sz="1800" dirty="0" err="1" smtClean="0"/>
              <a:t>và</a:t>
            </a:r>
            <a:r>
              <a:rPr lang="en-US" sz="1800" dirty="0" smtClean="0"/>
              <a:t> </a:t>
            </a:r>
            <a:r>
              <a:rPr lang="en-US" sz="1800" dirty="0" err="1" smtClean="0"/>
              <a:t>các</a:t>
            </a:r>
            <a:r>
              <a:rPr lang="en-US" sz="1800" dirty="0" smtClean="0"/>
              <a:t> </a:t>
            </a:r>
            <a:r>
              <a:rPr lang="en-US" sz="1800" dirty="0" err="1" smtClean="0"/>
              <a:t>đơn</a:t>
            </a:r>
            <a:r>
              <a:rPr lang="en-US" sz="1800" dirty="0" smtClean="0"/>
              <a:t> </a:t>
            </a:r>
            <a:r>
              <a:rPr lang="en-US" sz="1800" dirty="0" err="1" smtClean="0"/>
              <a:t>vị</a:t>
            </a:r>
            <a:r>
              <a:rPr lang="en-US" sz="1800" dirty="0" smtClean="0"/>
              <a:t> con </a:t>
            </a:r>
            <a:r>
              <a:rPr lang="en-US" sz="1800" dirty="0" err="1" smtClean="0"/>
              <a:t>trực</a:t>
            </a:r>
            <a:r>
              <a:rPr lang="en-US" sz="1800" dirty="0" smtClean="0"/>
              <a:t> </a:t>
            </a:r>
            <a:r>
              <a:rPr lang="en-US" sz="1800" dirty="0" err="1" smtClean="0"/>
              <a:t>thuộc</a:t>
            </a:r>
            <a:r>
              <a:rPr lang="en-US" sz="1800" dirty="0" smtClean="0"/>
              <a:t>.</a:t>
            </a:r>
            <a:endParaRPr lang="en-US" sz="1800" dirty="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24</a:t>
            </a:fld>
            <a:endParaRPr lang="en-US"/>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z="3200" b="1" dirty="0"/>
              <a:t>V.3</a:t>
            </a:r>
            <a:r>
              <a:rPr lang="en-US" sz="3200" b="1" dirty="0" smtClean="0"/>
              <a:t>. </a:t>
            </a:r>
            <a:r>
              <a:rPr lang="en-US" sz="3200" b="1" dirty="0" err="1" smtClean="0"/>
              <a:t>Quản</a:t>
            </a:r>
            <a:r>
              <a:rPr lang="en-US" sz="3200" b="1" dirty="0" smtClean="0"/>
              <a:t> </a:t>
            </a:r>
            <a:r>
              <a:rPr lang="en-US" sz="3200" b="1" dirty="0" err="1" smtClean="0"/>
              <a:t>lý</a:t>
            </a:r>
            <a:r>
              <a:rPr lang="en-US" sz="3200" b="1" dirty="0" smtClean="0"/>
              <a:t> </a:t>
            </a:r>
            <a:r>
              <a:rPr lang="en-US" sz="3200" b="1" dirty="0" err="1" smtClean="0"/>
              <a:t>tài</a:t>
            </a:r>
            <a:r>
              <a:rPr lang="en-US" sz="3200" b="1" dirty="0" smtClean="0"/>
              <a:t> </a:t>
            </a:r>
            <a:r>
              <a:rPr lang="en-US" sz="3200" b="1" dirty="0" err="1" smtClean="0"/>
              <a:t>khoản</a:t>
            </a:r>
            <a:r>
              <a:rPr lang="en-US" sz="3200" b="1" dirty="0" smtClean="0"/>
              <a:t> </a:t>
            </a:r>
            <a:r>
              <a:rPr lang="en-US" sz="3200" b="1" dirty="0" err="1" smtClean="0"/>
              <a:t>truy</a:t>
            </a:r>
            <a:r>
              <a:rPr lang="en-US" sz="3200" b="1" dirty="0" smtClean="0"/>
              <a:t> </a:t>
            </a:r>
            <a:r>
              <a:rPr lang="en-US" sz="3200" b="1" dirty="0" err="1" smtClean="0"/>
              <a:t>cập</a:t>
            </a:r>
            <a:r>
              <a:rPr lang="en-US" sz="3200" b="1" dirty="0" smtClean="0"/>
              <a:t>  </a:t>
            </a:r>
          </a:p>
        </p:txBody>
      </p:sp>
      <p:sp>
        <p:nvSpPr>
          <p:cNvPr id="35843" name="Content Placeholder 2"/>
          <p:cNvSpPr>
            <a:spLocks noGrp="1"/>
          </p:cNvSpPr>
          <p:nvPr>
            <p:ph idx="1"/>
          </p:nvPr>
        </p:nvSpPr>
        <p:spPr>
          <a:xfrm>
            <a:off x="-228600" y="2017713"/>
            <a:ext cx="9372600" cy="4306887"/>
          </a:xfrm>
        </p:spPr>
        <p:txBody>
          <a:bodyPr/>
          <a:lstStyle/>
          <a:p>
            <a:pPr lvl="2" eaLnBrk="1" hangingPunct="1">
              <a:lnSpc>
                <a:spcPct val="150000"/>
              </a:lnSpc>
            </a:pPr>
            <a:r>
              <a:rPr lang="en-US" sz="1800" dirty="0" err="1">
                <a:ea typeface="+mn-ea"/>
              </a:rPr>
              <a:t>Đơn</a:t>
            </a:r>
            <a:r>
              <a:rPr lang="en-US" sz="1800" dirty="0">
                <a:ea typeface="+mn-ea"/>
              </a:rPr>
              <a:t> </a:t>
            </a:r>
            <a:r>
              <a:rPr lang="en-US" sz="1800" dirty="0" err="1">
                <a:ea typeface="+mn-ea"/>
              </a:rPr>
              <a:t>vị</a:t>
            </a:r>
            <a:r>
              <a:rPr lang="en-US" sz="1800" dirty="0">
                <a:ea typeface="+mn-ea"/>
              </a:rPr>
              <a:t> </a:t>
            </a:r>
            <a:r>
              <a:rPr lang="en-US" sz="1800" dirty="0" err="1">
                <a:ea typeface="+mn-ea"/>
              </a:rPr>
              <a:t>gửi</a:t>
            </a:r>
            <a:r>
              <a:rPr lang="en-US" sz="1800" dirty="0">
                <a:ea typeface="+mn-ea"/>
              </a:rPr>
              <a:t> </a:t>
            </a:r>
            <a:r>
              <a:rPr lang="en-US" sz="1800" dirty="0" err="1">
                <a:ea typeface="+mn-ea"/>
              </a:rPr>
              <a:t>danh</a:t>
            </a:r>
            <a:r>
              <a:rPr lang="en-US" sz="1800" dirty="0">
                <a:ea typeface="+mn-ea"/>
              </a:rPr>
              <a:t> </a:t>
            </a:r>
            <a:r>
              <a:rPr lang="en-US" sz="1800" dirty="0" err="1">
                <a:ea typeface="+mn-ea"/>
              </a:rPr>
              <a:t>sách</a:t>
            </a:r>
            <a:r>
              <a:rPr lang="en-US" sz="1800" dirty="0">
                <a:ea typeface="+mn-ea"/>
              </a:rPr>
              <a:t> </a:t>
            </a:r>
            <a:r>
              <a:rPr lang="en-US" sz="1800" dirty="0" err="1">
                <a:ea typeface="+mn-ea"/>
              </a:rPr>
              <a:t>đăng</a:t>
            </a:r>
            <a:r>
              <a:rPr lang="en-US" sz="1800" dirty="0">
                <a:ea typeface="+mn-ea"/>
              </a:rPr>
              <a:t> </a:t>
            </a:r>
            <a:r>
              <a:rPr lang="en-US" sz="1800" dirty="0" err="1">
                <a:ea typeface="+mn-ea"/>
              </a:rPr>
              <a:t>ký</a:t>
            </a:r>
            <a:r>
              <a:rPr lang="en-US" sz="1800" dirty="0">
                <a:ea typeface="+mn-ea"/>
              </a:rPr>
              <a:t> </a:t>
            </a:r>
            <a:r>
              <a:rPr lang="en-US" sz="1800" dirty="0" err="1">
                <a:ea typeface="+mn-ea"/>
              </a:rPr>
              <a:t>người</a:t>
            </a:r>
            <a:r>
              <a:rPr lang="en-US" sz="1800" dirty="0">
                <a:ea typeface="+mn-ea"/>
              </a:rPr>
              <a:t> </a:t>
            </a:r>
            <a:r>
              <a:rPr lang="en-US" sz="1800" dirty="0" err="1">
                <a:ea typeface="+mn-ea"/>
              </a:rPr>
              <a:t>sử</a:t>
            </a:r>
            <a:r>
              <a:rPr lang="en-US" sz="1800" dirty="0">
                <a:ea typeface="+mn-ea"/>
              </a:rPr>
              <a:t> </a:t>
            </a:r>
            <a:r>
              <a:rPr lang="en-US" sz="1800" dirty="0" err="1">
                <a:ea typeface="+mn-ea"/>
              </a:rPr>
              <a:t>dụng</a:t>
            </a:r>
            <a:r>
              <a:rPr lang="en-US" sz="1800" dirty="0">
                <a:ea typeface="+mn-ea"/>
              </a:rPr>
              <a:t> </a:t>
            </a:r>
            <a:r>
              <a:rPr lang="en-US" sz="1800" dirty="0" err="1">
                <a:ea typeface="+mn-ea"/>
              </a:rPr>
              <a:t>hệ</a:t>
            </a:r>
            <a:r>
              <a:rPr lang="en-US" sz="1800" dirty="0">
                <a:ea typeface="+mn-ea"/>
              </a:rPr>
              <a:t> </a:t>
            </a:r>
            <a:r>
              <a:rPr lang="en-US" sz="1800" dirty="0" err="1">
                <a:ea typeface="+mn-ea"/>
              </a:rPr>
              <a:t>thống</a:t>
            </a:r>
            <a:r>
              <a:rPr lang="en-US" sz="1800" dirty="0">
                <a:ea typeface="+mn-ea"/>
              </a:rPr>
              <a:t>. </a:t>
            </a:r>
          </a:p>
          <a:p>
            <a:pPr lvl="2" eaLnBrk="1" hangingPunct="1">
              <a:lnSpc>
                <a:spcPct val="150000"/>
              </a:lnSpc>
            </a:pPr>
            <a:r>
              <a:rPr lang="en-US" sz="1800" dirty="0">
                <a:ea typeface="+mn-ea"/>
              </a:rPr>
              <a:t>Ng</a:t>
            </a:r>
            <a:r>
              <a:rPr lang="vi-VN" sz="1800" dirty="0">
                <a:ea typeface="+mn-ea"/>
              </a:rPr>
              <a:t>ười</a:t>
            </a:r>
            <a:r>
              <a:rPr lang="en-US" sz="1800" dirty="0">
                <a:ea typeface="+mn-ea"/>
              </a:rPr>
              <a:t> </a:t>
            </a:r>
            <a:r>
              <a:rPr lang="en-US" sz="1800" dirty="0" err="1">
                <a:ea typeface="+mn-ea"/>
              </a:rPr>
              <a:t>quản</a:t>
            </a:r>
            <a:r>
              <a:rPr lang="en-US" sz="1800" dirty="0">
                <a:ea typeface="+mn-ea"/>
              </a:rPr>
              <a:t> </a:t>
            </a:r>
            <a:r>
              <a:rPr lang="en-US" sz="1800" dirty="0" err="1">
                <a:ea typeface="+mn-ea"/>
              </a:rPr>
              <a:t>trị</a:t>
            </a:r>
            <a:r>
              <a:rPr lang="en-US" sz="1800" dirty="0">
                <a:ea typeface="+mn-ea"/>
              </a:rPr>
              <a:t> </a:t>
            </a:r>
            <a:r>
              <a:rPr lang="en-US" sz="1800" dirty="0" err="1">
                <a:ea typeface="+mn-ea"/>
              </a:rPr>
              <a:t>hệ</a:t>
            </a:r>
            <a:r>
              <a:rPr lang="en-US" sz="1800" dirty="0">
                <a:ea typeface="+mn-ea"/>
              </a:rPr>
              <a:t> </a:t>
            </a:r>
            <a:r>
              <a:rPr lang="en-US" sz="1800" dirty="0" err="1">
                <a:ea typeface="+mn-ea"/>
              </a:rPr>
              <a:t>thống</a:t>
            </a:r>
            <a:r>
              <a:rPr lang="en-US" sz="1800" dirty="0">
                <a:ea typeface="+mn-ea"/>
              </a:rPr>
              <a:t> </a:t>
            </a:r>
            <a:r>
              <a:rPr lang="en-US" sz="1800" dirty="0" err="1">
                <a:ea typeface="+mn-ea"/>
              </a:rPr>
              <a:t>sẽ</a:t>
            </a:r>
            <a:r>
              <a:rPr lang="en-US" sz="1800" dirty="0">
                <a:ea typeface="+mn-ea"/>
              </a:rPr>
              <a:t> </a:t>
            </a:r>
            <a:r>
              <a:rPr lang="en-US" sz="1800" dirty="0" err="1">
                <a:ea typeface="+mn-ea"/>
              </a:rPr>
              <a:t>tạo</a:t>
            </a:r>
            <a:r>
              <a:rPr lang="en-US" sz="1800" dirty="0">
                <a:ea typeface="+mn-ea"/>
              </a:rPr>
              <a:t> </a:t>
            </a:r>
            <a:r>
              <a:rPr lang="en-US" sz="1800" dirty="0" err="1">
                <a:ea typeface="+mn-ea"/>
              </a:rPr>
              <a:t>tài</a:t>
            </a:r>
            <a:r>
              <a:rPr lang="en-US" sz="1800" dirty="0">
                <a:ea typeface="+mn-ea"/>
              </a:rPr>
              <a:t> </a:t>
            </a:r>
            <a:r>
              <a:rPr lang="en-US" sz="1800" dirty="0" err="1">
                <a:ea typeface="+mn-ea"/>
              </a:rPr>
              <a:t>khoản</a:t>
            </a:r>
            <a:r>
              <a:rPr lang="en-US" sz="1800" dirty="0">
                <a:ea typeface="+mn-ea"/>
              </a:rPr>
              <a:t> </a:t>
            </a:r>
            <a:r>
              <a:rPr lang="en-US" sz="1800" dirty="0" err="1">
                <a:ea typeface="+mn-ea"/>
              </a:rPr>
              <a:t>cho</a:t>
            </a:r>
            <a:r>
              <a:rPr lang="en-US" sz="1800" dirty="0">
                <a:ea typeface="+mn-ea"/>
              </a:rPr>
              <a:t> ng</a:t>
            </a:r>
            <a:r>
              <a:rPr lang="vi-VN" sz="1800" dirty="0">
                <a:ea typeface="+mn-ea"/>
              </a:rPr>
              <a:t>ười</a:t>
            </a:r>
            <a:r>
              <a:rPr lang="en-US" sz="1800" dirty="0">
                <a:ea typeface="+mn-ea"/>
              </a:rPr>
              <a:t> </a:t>
            </a:r>
            <a:r>
              <a:rPr lang="en-US" sz="1800" dirty="0" err="1">
                <a:ea typeface="+mn-ea"/>
              </a:rPr>
              <a:t>dùng</a:t>
            </a:r>
            <a:r>
              <a:rPr lang="en-US" sz="1800" dirty="0">
                <a:ea typeface="+mn-ea"/>
              </a:rPr>
              <a:t> </a:t>
            </a:r>
            <a:r>
              <a:rPr lang="en-US" sz="1800" dirty="0" err="1">
                <a:ea typeface="+mn-ea"/>
              </a:rPr>
              <a:t>và</a:t>
            </a:r>
            <a:r>
              <a:rPr lang="en-US" sz="1800" dirty="0">
                <a:ea typeface="+mn-ea"/>
              </a:rPr>
              <a:t> </a:t>
            </a:r>
            <a:r>
              <a:rPr lang="en-US" sz="1800" dirty="0" err="1">
                <a:ea typeface="+mn-ea"/>
              </a:rPr>
              <a:t>gửi</a:t>
            </a:r>
            <a:r>
              <a:rPr lang="en-US" sz="1800" dirty="0">
                <a:ea typeface="+mn-ea"/>
              </a:rPr>
              <a:t> </a:t>
            </a:r>
            <a:r>
              <a:rPr lang="en-US" sz="1800" dirty="0" err="1">
                <a:ea typeface="+mn-ea"/>
              </a:rPr>
              <a:t>mật</a:t>
            </a:r>
            <a:r>
              <a:rPr lang="en-US" sz="1800" dirty="0">
                <a:ea typeface="+mn-ea"/>
              </a:rPr>
              <a:t> </a:t>
            </a:r>
            <a:r>
              <a:rPr lang="en-US" sz="1800" dirty="0" err="1">
                <a:ea typeface="+mn-ea"/>
              </a:rPr>
              <a:t>khẩu</a:t>
            </a:r>
            <a:r>
              <a:rPr lang="en-US" sz="1800" dirty="0">
                <a:ea typeface="+mn-ea"/>
              </a:rPr>
              <a:t> </a:t>
            </a:r>
            <a:r>
              <a:rPr lang="en-US" sz="1800" dirty="0" err="1">
                <a:ea typeface="+mn-ea"/>
              </a:rPr>
              <a:t>tạm</a:t>
            </a:r>
            <a:r>
              <a:rPr lang="en-US" sz="1800" dirty="0">
                <a:ea typeface="+mn-ea"/>
              </a:rPr>
              <a:t> </a:t>
            </a:r>
            <a:r>
              <a:rPr lang="en-US" sz="1800" dirty="0" err="1">
                <a:ea typeface="+mn-ea"/>
              </a:rPr>
              <a:t>thời</a:t>
            </a:r>
            <a:r>
              <a:rPr lang="en-US" sz="1800" dirty="0">
                <a:ea typeface="+mn-ea"/>
              </a:rPr>
              <a:t> qua email. </a:t>
            </a:r>
          </a:p>
          <a:p>
            <a:pPr lvl="2" eaLnBrk="1" hangingPunct="1">
              <a:lnSpc>
                <a:spcPct val="150000"/>
              </a:lnSpc>
            </a:pPr>
            <a:r>
              <a:rPr lang="en-US" sz="1800" dirty="0">
                <a:ea typeface="+mn-ea"/>
              </a:rPr>
              <a:t>Ng</a:t>
            </a:r>
            <a:r>
              <a:rPr lang="vi-VN" sz="1800" dirty="0">
                <a:ea typeface="+mn-ea"/>
              </a:rPr>
              <a:t>ười</a:t>
            </a:r>
            <a:r>
              <a:rPr lang="en-US" sz="1800" dirty="0">
                <a:ea typeface="+mn-ea"/>
              </a:rPr>
              <a:t> </a:t>
            </a:r>
            <a:r>
              <a:rPr lang="en-US" sz="1800" dirty="0" err="1">
                <a:ea typeface="+mn-ea"/>
              </a:rPr>
              <a:t>dùng</a:t>
            </a:r>
            <a:r>
              <a:rPr lang="en-US" sz="1800" dirty="0">
                <a:ea typeface="+mn-ea"/>
              </a:rPr>
              <a:t> </a:t>
            </a:r>
            <a:r>
              <a:rPr lang="en-US" sz="1800" dirty="0" err="1">
                <a:ea typeface="+mn-ea"/>
              </a:rPr>
              <a:t>đổi</a:t>
            </a:r>
            <a:r>
              <a:rPr lang="en-US" sz="1800" dirty="0">
                <a:ea typeface="+mn-ea"/>
              </a:rPr>
              <a:t> </a:t>
            </a:r>
            <a:r>
              <a:rPr lang="en-US" sz="1800" dirty="0" err="1">
                <a:ea typeface="+mn-ea"/>
              </a:rPr>
              <a:t>lại</a:t>
            </a:r>
            <a:r>
              <a:rPr lang="en-US" sz="1800" dirty="0">
                <a:ea typeface="+mn-ea"/>
              </a:rPr>
              <a:t> </a:t>
            </a:r>
            <a:r>
              <a:rPr lang="en-US" sz="1800" dirty="0" err="1">
                <a:ea typeface="+mn-ea"/>
              </a:rPr>
              <a:t>mật</a:t>
            </a:r>
            <a:r>
              <a:rPr lang="en-US" sz="1800" dirty="0">
                <a:ea typeface="+mn-ea"/>
              </a:rPr>
              <a:t> </a:t>
            </a:r>
            <a:r>
              <a:rPr lang="en-US" sz="1800" dirty="0" err="1">
                <a:ea typeface="+mn-ea"/>
              </a:rPr>
              <a:t>khẩu</a:t>
            </a:r>
            <a:r>
              <a:rPr lang="en-US" sz="1800" dirty="0">
                <a:ea typeface="+mn-ea"/>
              </a:rPr>
              <a:t> </a:t>
            </a:r>
            <a:r>
              <a:rPr lang="en-US" sz="1800" dirty="0" err="1">
                <a:ea typeface="+mn-ea"/>
              </a:rPr>
              <a:t>của</a:t>
            </a:r>
            <a:r>
              <a:rPr lang="en-US" sz="1800" dirty="0">
                <a:ea typeface="+mn-ea"/>
              </a:rPr>
              <a:t> </a:t>
            </a:r>
            <a:r>
              <a:rPr lang="en-US" sz="1800" dirty="0" err="1">
                <a:ea typeface="+mn-ea"/>
              </a:rPr>
              <a:t>riêng</a:t>
            </a:r>
            <a:r>
              <a:rPr lang="en-US" sz="1800" dirty="0">
                <a:ea typeface="+mn-ea"/>
              </a:rPr>
              <a:t> </a:t>
            </a:r>
            <a:r>
              <a:rPr lang="en-US" sz="1800" dirty="0" err="1">
                <a:ea typeface="+mn-ea"/>
              </a:rPr>
              <a:t>mình</a:t>
            </a:r>
            <a:r>
              <a:rPr lang="en-US" sz="1800" dirty="0">
                <a:ea typeface="+mn-ea"/>
              </a:rPr>
              <a:t> </a:t>
            </a:r>
            <a:r>
              <a:rPr lang="en-US" sz="1800" dirty="0" err="1">
                <a:ea typeface="+mn-ea"/>
              </a:rPr>
              <a:t>ngay</a:t>
            </a:r>
            <a:r>
              <a:rPr lang="en-US" sz="1800" dirty="0">
                <a:ea typeface="+mn-ea"/>
              </a:rPr>
              <a:t> </a:t>
            </a:r>
            <a:r>
              <a:rPr lang="en-US" sz="1800" dirty="0" err="1">
                <a:ea typeface="+mn-ea"/>
              </a:rPr>
              <a:t>sau</a:t>
            </a:r>
            <a:r>
              <a:rPr lang="en-US" sz="1800" dirty="0">
                <a:ea typeface="+mn-ea"/>
              </a:rPr>
              <a:t> </a:t>
            </a:r>
            <a:r>
              <a:rPr lang="en-US" sz="1800" dirty="0" err="1">
                <a:ea typeface="+mn-ea"/>
              </a:rPr>
              <a:t>khi</a:t>
            </a:r>
            <a:r>
              <a:rPr lang="en-US" sz="1800" dirty="0">
                <a:ea typeface="+mn-ea"/>
              </a:rPr>
              <a:t> </a:t>
            </a:r>
            <a:r>
              <a:rPr lang="en-US" sz="1800" dirty="0" err="1">
                <a:ea typeface="+mn-ea"/>
              </a:rPr>
              <a:t>nhận</a:t>
            </a:r>
            <a:r>
              <a:rPr lang="en-US" sz="1800" dirty="0">
                <a:ea typeface="+mn-ea"/>
              </a:rPr>
              <a:t> </a:t>
            </a:r>
            <a:r>
              <a:rPr lang="vi-VN" sz="1800" dirty="0">
                <a:ea typeface="+mn-ea"/>
              </a:rPr>
              <a:t>được</a:t>
            </a:r>
            <a:r>
              <a:rPr lang="en-US" sz="1800" dirty="0">
                <a:ea typeface="+mn-ea"/>
              </a:rPr>
              <a:t>.</a:t>
            </a:r>
          </a:p>
          <a:p>
            <a:pPr lvl="2" eaLnBrk="1" hangingPunct="1">
              <a:lnSpc>
                <a:spcPct val="150000"/>
              </a:lnSpc>
            </a:pPr>
            <a:r>
              <a:rPr lang="en-US" sz="1800" dirty="0" err="1">
                <a:ea typeface="+mn-ea"/>
              </a:rPr>
              <a:t>Trong</a:t>
            </a:r>
            <a:r>
              <a:rPr lang="en-US" sz="1800" dirty="0">
                <a:ea typeface="+mn-ea"/>
              </a:rPr>
              <a:t> </a:t>
            </a:r>
            <a:r>
              <a:rPr lang="en-US" sz="1800" dirty="0" err="1">
                <a:ea typeface="+mn-ea"/>
              </a:rPr>
              <a:t>thời</a:t>
            </a:r>
            <a:r>
              <a:rPr lang="en-US" sz="1800" dirty="0">
                <a:ea typeface="+mn-ea"/>
              </a:rPr>
              <a:t> </a:t>
            </a:r>
            <a:r>
              <a:rPr lang="en-US" sz="1800" dirty="0" err="1">
                <a:ea typeface="+mn-ea"/>
              </a:rPr>
              <a:t>gian</a:t>
            </a:r>
            <a:r>
              <a:rPr lang="en-US" sz="1800" dirty="0">
                <a:ea typeface="+mn-ea"/>
              </a:rPr>
              <a:t> </a:t>
            </a:r>
            <a:r>
              <a:rPr lang="en-US" sz="1800" dirty="0" err="1">
                <a:ea typeface="+mn-ea"/>
              </a:rPr>
              <a:t>sử</a:t>
            </a:r>
            <a:r>
              <a:rPr lang="en-US" sz="1800" dirty="0">
                <a:ea typeface="+mn-ea"/>
              </a:rPr>
              <a:t> </a:t>
            </a:r>
            <a:r>
              <a:rPr lang="en-US" sz="1800" dirty="0" err="1">
                <a:ea typeface="+mn-ea"/>
              </a:rPr>
              <a:t>dụng</a:t>
            </a:r>
            <a:r>
              <a:rPr lang="en-US" sz="1800" dirty="0">
                <a:ea typeface="+mn-ea"/>
              </a:rPr>
              <a:t>, </a:t>
            </a:r>
            <a:r>
              <a:rPr lang="en-US" sz="1800" dirty="0" err="1">
                <a:ea typeface="+mn-ea"/>
              </a:rPr>
              <a:t>nếu</a:t>
            </a:r>
            <a:r>
              <a:rPr lang="en-US" sz="1800" dirty="0">
                <a:ea typeface="+mn-ea"/>
              </a:rPr>
              <a:t> </a:t>
            </a:r>
            <a:r>
              <a:rPr lang="en-US" sz="1800" dirty="0" err="1">
                <a:ea typeface="+mn-ea"/>
              </a:rPr>
              <a:t>người</a:t>
            </a:r>
            <a:r>
              <a:rPr lang="en-US" sz="1800" dirty="0">
                <a:ea typeface="+mn-ea"/>
              </a:rPr>
              <a:t> </a:t>
            </a:r>
            <a:r>
              <a:rPr lang="en-US" sz="1800" dirty="0" err="1">
                <a:ea typeface="+mn-ea"/>
              </a:rPr>
              <a:t>dùng</a:t>
            </a:r>
            <a:r>
              <a:rPr lang="en-US" sz="1800" dirty="0">
                <a:ea typeface="+mn-ea"/>
              </a:rPr>
              <a:t> </a:t>
            </a:r>
            <a:r>
              <a:rPr lang="en-US" sz="1800" dirty="0" err="1">
                <a:ea typeface="+mn-ea"/>
              </a:rPr>
              <a:t>quên</a:t>
            </a:r>
            <a:r>
              <a:rPr lang="en-US" sz="1800" dirty="0">
                <a:ea typeface="+mn-ea"/>
              </a:rPr>
              <a:t> </a:t>
            </a:r>
            <a:r>
              <a:rPr lang="en-US" sz="1800" dirty="0" err="1">
                <a:ea typeface="+mn-ea"/>
              </a:rPr>
              <a:t>mật</a:t>
            </a:r>
            <a:r>
              <a:rPr lang="en-US" sz="1800" dirty="0">
                <a:ea typeface="+mn-ea"/>
              </a:rPr>
              <a:t> </a:t>
            </a:r>
            <a:r>
              <a:rPr lang="en-US" sz="1800" dirty="0" err="1">
                <a:ea typeface="+mn-ea"/>
              </a:rPr>
              <a:t>khẩu</a:t>
            </a:r>
            <a:r>
              <a:rPr lang="en-US" sz="1800" dirty="0">
                <a:ea typeface="+mn-ea"/>
              </a:rPr>
              <a:t> </a:t>
            </a:r>
            <a:r>
              <a:rPr lang="en-US" sz="1800" dirty="0" err="1">
                <a:ea typeface="+mn-ea"/>
              </a:rPr>
              <a:t>truy</a:t>
            </a:r>
            <a:r>
              <a:rPr lang="en-US" sz="1800" dirty="0">
                <a:ea typeface="+mn-ea"/>
              </a:rPr>
              <a:t> </a:t>
            </a:r>
            <a:r>
              <a:rPr lang="en-US" sz="1800" dirty="0" err="1">
                <a:ea typeface="+mn-ea"/>
              </a:rPr>
              <a:t>cập</a:t>
            </a:r>
            <a:r>
              <a:rPr lang="en-US" sz="1800" dirty="0">
                <a:ea typeface="+mn-ea"/>
              </a:rPr>
              <a:t> </a:t>
            </a:r>
            <a:r>
              <a:rPr lang="en-US" sz="1800" dirty="0" err="1">
                <a:ea typeface="+mn-ea"/>
              </a:rPr>
              <a:t>thì</a:t>
            </a:r>
            <a:r>
              <a:rPr lang="en-US" sz="1800" dirty="0">
                <a:ea typeface="+mn-ea"/>
              </a:rPr>
              <a:t> </a:t>
            </a:r>
            <a:r>
              <a:rPr lang="en-US" sz="1800" dirty="0" err="1">
                <a:ea typeface="+mn-ea"/>
              </a:rPr>
              <a:t>có</a:t>
            </a:r>
            <a:r>
              <a:rPr lang="en-US" sz="1800" dirty="0">
                <a:ea typeface="+mn-ea"/>
              </a:rPr>
              <a:t> </a:t>
            </a:r>
            <a:r>
              <a:rPr lang="en-US" sz="1800" dirty="0" err="1">
                <a:ea typeface="+mn-ea"/>
              </a:rPr>
              <a:t>thể</a:t>
            </a:r>
            <a:r>
              <a:rPr lang="en-US" sz="1800" dirty="0">
                <a:ea typeface="+mn-ea"/>
              </a:rPr>
              <a:t> </a:t>
            </a:r>
            <a:r>
              <a:rPr lang="en-US" sz="1800" dirty="0" err="1">
                <a:ea typeface="+mn-ea"/>
              </a:rPr>
              <a:t>liên</a:t>
            </a:r>
            <a:r>
              <a:rPr lang="en-US" sz="1800" dirty="0">
                <a:ea typeface="+mn-ea"/>
              </a:rPr>
              <a:t> </a:t>
            </a:r>
            <a:r>
              <a:rPr lang="en-US" sz="1800" dirty="0" err="1">
                <a:ea typeface="+mn-ea"/>
              </a:rPr>
              <a:t>hệ</a:t>
            </a:r>
            <a:r>
              <a:rPr lang="en-US" sz="1800" dirty="0">
                <a:ea typeface="+mn-ea"/>
              </a:rPr>
              <a:t> </a:t>
            </a:r>
            <a:r>
              <a:rPr lang="en-US" sz="1800" dirty="0" err="1">
                <a:ea typeface="+mn-ea"/>
              </a:rPr>
              <a:t>yêu</a:t>
            </a:r>
            <a:r>
              <a:rPr lang="en-US" sz="1800" dirty="0">
                <a:ea typeface="+mn-ea"/>
              </a:rPr>
              <a:t> </a:t>
            </a:r>
            <a:r>
              <a:rPr lang="en-US" sz="1800" dirty="0" err="1">
                <a:ea typeface="+mn-ea"/>
              </a:rPr>
              <a:t>cầu</a:t>
            </a:r>
            <a:r>
              <a:rPr lang="en-US" sz="1800" dirty="0">
                <a:ea typeface="+mn-ea"/>
              </a:rPr>
              <a:t> </a:t>
            </a:r>
            <a:r>
              <a:rPr lang="en-US" sz="1800" dirty="0" err="1">
                <a:ea typeface="+mn-ea"/>
              </a:rPr>
              <a:t>cấp</a:t>
            </a:r>
            <a:r>
              <a:rPr lang="en-US" sz="1800" dirty="0">
                <a:ea typeface="+mn-ea"/>
              </a:rPr>
              <a:t> </a:t>
            </a:r>
            <a:r>
              <a:rPr lang="en-US" sz="1800" dirty="0" err="1">
                <a:ea typeface="+mn-ea"/>
              </a:rPr>
              <a:t>lại</a:t>
            </a:r>
            <a:r>
              <a:rPr lang="en-US" sz="1800" dirty="0">
                <a:ea typeface="+mn-ea"/>
              </a:rPr>
              <a:t> </a:t>
            </a:r>
            <a:r>
              <a:rPr lang="en-US" sz="1800" dirty="0" err="1">
                <a:ea typeface="+mn-ea"/>
              </a:rPr>
              <a:t>mật</a:t>
            </a:r>
            <a:r>
              <a:rPr lang="en-US" sz="1800" dirty="0">
                <a:ea typeface="+mn-ea"/>
              </a:rPr>
              <a:t> </a:t>
            </a:r>
            <a:r>
              <a:rPr lang="en-US" sz="1800" dirty="0" err="1">
                <a:ea typeface="+mn-ea"/>
              </a:rPr>
              <a:t>khẩu</a:t>
            </a:r>
            <a:r>
              <a:rPr lang="en-US" sz="1800" dirty="0">
                <a:ea typeface="+mn-ea"/>
              </a:rPr>
              <a:t>. </a:t>
            </a:r>
            <a:r>
              <a:rPr lang="en-US" sz="1800" dirty="0" err="1">
                <a:ea typeface="+mn-ea"/>
              </a:rPr>
              <a:t>Người</a:t>
            </a:r>
            <a:r>
              <a:rPr lang="en-US" sz="1800" dirty="0">
                <a:ea typeface="+mn-ea"/>
              </a:rPr>
              <a:t> </a:t>
            </a:r>
            <a:r>
              <a:rPr lang="en-US" sz="1800" dirty="0" err="1">
                <a:ea typeface="+mn-ea"/>
              </a:rPr>
              <a:t>quản</a:t>
            </a:r>
            <a:r>
              <a:rPr lang="en-US" sz="1800" dirty="0">
                <a:ea typeface="+mn-ea"/>
              </a:rPr>
              <a:t> </a:t>
            </a:r>
            <a:r>
              <a:rPr lang="en-US" sz="1800" dirty="0" err="1">
                <a:ea typeface="+mn-ea"/>
              </a:rPr>
              <a:t>trị</a:t>
            </a:r>
            <a:r>
              <a:rPr lang="en-US" sz="1800" dirty="0">
                <a:ea typeface="+mn-ea"/>
              </a:rPr>
              <a:t> </a:t>
            </a:r>
            <a:r>
              <a:rPr lang="en-US" sz="1800" dirty="0" err="1">
                <a:ea typeface="+mn-ea"/>
              </a:rPr>
              <a:t>hệ</a:t>
            </a:r>
            <a:r>
              <a:rPr lang="en-US" sz="1800" dirty="0">
                <a:ea typeface="+mn-ea"/>
              </a:rPr>
              <a:t> </a:t>
            </a:r>
            <a:r>
              <a:rPr lang="en-US" sz="1800" dirty="0" err="1">
                <a:ea typeface="+mn-ea"/>
              </a:rPr>
              <a:t>thống</a:t>
            </a:r>
            <a:r>
              <a:rPr lang="en-US" sz="1800" dirty="0">
                <a:ea typeface="+mn-ea"/>
              </a:rPr>
              <a:t> </a:t>
            </a:r>
            <a:r>
              <a:rPr lang="en-US" sz="1800" dirty="0" err="1">
                <a:ea typeface="+mn-ea"/>
              </a:rPr>
              <a:t>sẽ</a:t>
            </a:r>
            <a:r>
              <a:rPr lang="en-US" sz="1800" dirty="0">
                <a:ea typeface="+mn-ea"/>
              </a:rPr>
              <a:t> </a:t>
            </a:r>
            <a:r>
              <a:rPr lang="en-US" sz="1800" dirty="0" err="1">
                <a:ea typeface="+mn-ea"/>
              </a:rPr>
              <a:t>cấp</a:t>
            </a:r>
            <a:r>
              <a:rPr lang="en-US" sz="1800" dirty="0">
                <a:ea typeface="+mn-ea"/>
              </a:rPr>
              <a:t> </a:t>
            </a:r>
            <a:r>
              <a:rPr lang="en-US" sz="1800" dirty="0" err="1">
                <a:ea typeface="+mn-ea"/>
              </a:rPr>
              <a:t>lại</a:t>
            </a:r>
            <a:r>
              <a:rPr lang="en-US" sz="1800" dirty="0">
                <a:ea typeface="+mn-ea"/>
              </a:rPr>
              <a:t> </a:t>
            </a:r>
            <a:r>
              <a:rPr lang="en-US" sz="1800" dirty="0" err="1">
                <a:ea typeface="+mn-ea"/>
              </a:rPr>
              <a:t>mật</a:t>
            </a:r>
            <a:r>
              <a:rPr lang="en-US" sz="1800" dirty="0">
                <a:ea typeface="+mn-ea"/>
              </a:rPr>
              <a:t> </a:t>
            </a:r>
            <a:r>
              <a:rPr lang="en-US" sz="1800" dirty="0" err="1">
                <a:ea typeface="+mn-ea"/>
              </a:rPr>
              <a:t>khẩu</a:t>
            </a:r>
            <a:r>
              <a:rPr lang="en-US" sz="1800" dirty="0">
                <a:ea typeface="+mn-ea"/>
              </a:rPr>
              <a:t> </a:t>
            </a:r>
            <a:r>
              <a:rPr lang="en-US" sz="1800" dirty="0" err="1">
                <a:ea typeface="+mn-ea"/>
              </a:rPr>
              <a:t>tạm</a:t>
            </a:r>
            <a:r>
              <a:rPr lang="en-US" sz="1800" dirty="0">
                <a:ea typeface="+mn-ea"/>
              </a:rPr>
              <a:t> </a:t>
            </a:r>
            <a:r>
              <a:rPr lang="en-US" sz="1800" dirty="0" err="1">
                <a:ea typeface="+mn-ea"/>
              </a:rPr>
              <a:t>thời</a:t>
            </a:r>
            <a:r>
              <a:rPr lang="en-US" sz="1800" dirty="0">
                <a:ea typeface="+mn-ea"/>
              </a:rPr>
              <a:t> qua email. Sau </a:t>
            </a:r>
            <a:r>
              <a:rPr lang="en-US" sz="1800" dirty="0" err="1">
                <a:ea typeface="+mn-ea"/>
              </a:rPr>
              <a:t>khi</a:t>
            </a:r>
            <a:r>
              <a:rPr lang="en-US" sz="1800" dirty="0">
                <a:ea typeface="+mn-ea"/>
              </a:rPr>
              <a:t> </a:t>
            </a:r>
            <a:r>
              <a:rPr lang="en-US" sz="1800" dirty="0" err="1">
                <a:ea typeface="+mn-ea"/>
              </a:rPr>
              <a:t>nhận</a:t>
            </a:r>
            <a:r>
              <a:rPr lang="en-US" sz="1800" dirty="0">
                <a:ea typeface="+mn-ea"/>
              </a:rPr>
              <a:t> </a:t>
            </a:r>
            <a:r>
              <a:rPr lang="vi-VN" sz="1800" dirty="0">
                <a:ea typeface="+mn-ea"/>
              </a:rPr>
              <a:t>được</a:t>
            </a:r>
            <a:r>
              <a:rPr lang="en-US" sz="1800" dirty="0">
                <a:ea typeface="+mn-ea"/>
              </a:rPr>
              <a:t> </a:t>
            </a:r>
            <a:r>
              <a:rPr lang="en-US" sz="1800" dirty="0" err="1">
                <a:ea typeface="+mn-ea"/>
              </a:rPr>
              <a:t>người</a:t>
            </a:r>
            <a:r>
              <a:rPr lang="en-US" sz="1800" dirty="0">
                <a:ea typeface="+mn-ea"/>
              </a:rPr>
              <a:t> </a:t>
            </a:r>
            <a:r>
              <a:rPr lang="en-US" sz="1800" dirty="0" err="1">
                <a:ea typeface="+mn-ea"/>
              </a:rPr>
              <a:t>dùng</a:t>
            </a:r>
            <a:r>
              <a:rPr lang="en-US" sz="1800" dirty="0">
                <a:ea typeface="+mn-ea"/>
              </a:rPr>
              <a:t> </a:t>
            </a:r>
            <a:r>
              <a:rPr lang="en-US" sz="1800" dirty="0" err="1">
                <a:ea typeface="+mn-ea"/>
              </a:rPr>
              <a:t>thực</a:t>
            </a:r>
            <a:r>
              <a:rPr lang="en-US" sz="1800" dirty="0">
                <a:ea typeface="+mn-ea"/>
              </a:rPr>
              <a:t> </a:t>
            </a:r>
            <a:r>
              <a:rPr lang="en-US" sz="1800" dirty="0" err="1">
                <a:ea typeface="+mn-ea"/>
              </a:rPr>
              <a:t>hiện</a:t>
            </a:r>
            <a:r>
              <a:rPr lang="en-US" sz="1800" dirty="0">
                <a:ea typeface="+mn-ea"/>
              </a:rPr>
              <a:t> </a:t>
            </a:r>
            <a:r>
              <a:rPr lang="en-US" sz="1800" dirty="0" err="1">
                <a:ea typeface="+mn-ea"/>
              </a:rPr>
              <a:t>đổi</a:t>
            </a:r>
            <a:r>
              <a:rPr lang="en-US" sz="1800" dirty="0">
                <a:ea typeface="+mn-ea"/>
              </a:rPr>
              <a:t> </a:t>
            </a:r>
            <a:r>
              <a:rPr lang="en-US" sz="1800" dirty="0" err="1">
                <a:ea typeface="+mn-ea"/>
              </a:rPr>
              <a:t>lại</a:t>
            </a:r>
            <a:r>
              <a:rPr lang="en-US" sz="1800" dirty="0">
                <a:ea typeface="+mn-ea"/>
              </a:rPr>
              <a:t> </a:t>
            </a:r>
            <a:r>
              <a:rPr lang="en-US" sz="1800" dirty="0" err="1">
                <a:ea typeface="+mn-ea"/>
              </a:rPr>
              <a:t>mật</a:t>
            </a:r>
            <a:r>
              <a:rPr lang="en-US" sz="1800" dirty="0">
                <a:ea typeface="+mn-ea"/>
              </a:rPr>
              <a:t> </a:t>
            </a:r>
            <a:r>
              <a:rPr lang="en-US" sz="1800" dirty="0" err="1">
                <a:ea typeface="+mn-ea"/>
              </a:rPr>
              <a:t>khẩu</a:t>
            </a:r>
            <a:r>
              <a:rPr lang="en-US" sz="1800" dirty="0">
                <a:ea typeface="+mn-ea"/>
              </a:rPr>
              <a:t> </a:t>
            </a:r>
            <a:r>
              <a:rPr lang="en-US" sz="1800" dirty="0" err="1">
                <a:ea typeface="+mn-ea"/>
              </a:rPr>
              <a:t>của</a:t>
            </a:r>
            <a:r>
              <a:rPr lang="en-US" sz="1800" dirty="0">
                <a:ea typeface="+mn-ea"/>
              </a:rPr>
              <a:t> </a:t>
            </a:r>
            <a:r>
              <a:rPr lang="en-US" sz="1800" dirty="0" err="1">
                <a:ea typeface="+mn-ea"/>
              </a:rPr>
              <a:t>riêng</a:t>
            </a:r>
            <a:r>
              <a:rPr lang="en-US" sz="1800" dirty="0">
                <a:ea typeface="+mn-ea"/>
              </a:rPr>
              <a:t> </a:t>
            </a:r>
            <a:r>
              <a:rPr lang="en-US" sz="1800" dirty="0" err="1">
                <a:ea typeface="+mn-ea"/>
              </a:rPr>
              <a:t>mình</a:t>
            </a:r>
            <a:r>
              <a:rPr lang="en-US" sz="1800" dirty="0">
                <a:ea typeface="+mn-ea"/>
              </a:rPr>
              <a:t>.</a:t>
            </a:r>
          </a:p>
          <a:p>
            <a:pPr lvl="2" eaLnBrk="1" hangingPunct="1">
              <a:lnSpc>
                <a:spcPct val="150000"/>
              </a:lnSpc>
              <a:buNone/>
            </a:pPr>
            <a:endParaRPr lang="en-US" sz="1500" dirty="0" smtClean="0">
              <a:latin typeface="Arial" panose="020B0604020202020204" pitchFamily="34" charset="0"/>
              <a:cs typeface="Arial" panose="020B0604020202020204" pitchFamily="34" charset="0"/>
            </a:endParaRPr>
          </a:p>
          <a:p>
            <a:pPr lvl="2" eaLnBrk="1" hangingPunct="1">
              <a:lnSpc>
                <a:spcPct val="150000"/>
              </a:lnSpc>
            </a:pPr>
            <a:endParaRPr lang="en-US" sz="1500"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25</a:t>
            </a:fld>
            <a:endParaRPr lang="en-US"/>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ctrTitle"/>
          </p:nvPr>
        </p:nvSpPr>
        <p:spPr>
          <a:xfrm>
            <a:off x="228600" y="2362200"/>
            <a:ext cx="8686800" cy="838200"/>
          </a:xfrm>
        </p:spPr>
        <p:txBody>
          <a:bodyPr/>
          <a:lstStyle/>
          <a:p>
            <a:pPr algn="ctr" eaLnBrk="1" hangingPunct="1"/>
            <a:r>
              <a:rPr lang="en-US" sz="3600" b="1" smtClean="0">
                <a:latin typeface="Arial" charset="0"/>
              </a:rPr>
              <a:t>VI. </a:t>
            </a:r>
            <a:r>
              <a:rPr lang="en-US" sz="3600" b="1" smtClean="0">
                <a:latin typeface="Times New Roman" pitchFamily="18" charset="0"/>
                <a:cs typeface="Times New Roman" pitchFamily="18" charset="0"/>
              </a:rPr>
              <a:t>Kết quả </a:t>
            </a:r>
            <a:r>
              <a:rPr lang="vi-VN" sz="3600" b="1" smtClean="0">
                <a:latin typeface="Times New Roman" pitchFamily="18" charset="0"/>
                <a:cs typeface="Times New Roman" pitchFamily="18" charset="0"/>
              </a:rPr>
              <a:t>cập nhật</a:t>
            </a:r>
            <a:r>
              <a:rPr lang="en-US" sz="3600" b="1" smtClean="0">
                <a:latin typeface="Times New Roman" pitchFamily="18" charset="0"/>
                <a:cs typeface="Times New Roman" pitchFamily="18" charset="0"/>
              </a:rPr>
              <a:t> dữ liệu</a:t>
            </a:r>
            <a:r>
              <a:rPr lang="vi-VN" sz="3600" b="1" smtClean="0">
                <a:latin typeface="Times New Roman" pitchFamily="18" charset="0"/>
                <a:cs typeface="Times New Roman" pitchFamily="18" charset="0"/>
              </a:rPr>
              <a:t> vào hệ thống</a:t>
            </a:r>
            <a:endParaRPr lang="en-US" sz="3600" smtClean="0"/>
          </a:p>
        </p:txBody>
      </p:sp>
      <p:sp>
        <p:nvSpPr>
          <p:cNvPr id="3" name="Slide Number Placeholder 2"/>
          <p:cNvSpPr>
            <a:spLocks noGrp="1"/>
          </p:cNvSpPr>
          <p:nvPr>
            <p:ph type="sldNum" sz="quarter" idx="12"/>
          </p:nvPr>
        </p:nvSpPr>
        <p:spPr/>
        <p:txBody>
          <a:bodyPr/>
          <a:lstStyle/>
          <a:p>
            <a:pPr>
              <a:defRPr/>
            </a:pPr>
            <a:fld id="{3F116DFA-62AF-4A29-897B-E7F8D11BFBC7}" type="slidenum">
              <a:rPr lang="en-US" smtClean="0"/>
              <a:pPr>
                <a:defRPr/>
              </a:pPr>
              <a:t>26</a:t>
            </a:fld>
            <a:endParaRPr lang="en-US"/>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smtClean="0"/>
              <a:t>Dữ liệu khen thưởng đã được cập nhật</a:t>
            </a:r>
            <a:endParaRPr lang="en-US" sz="3400"/>
          </a:p>
        </p:txBody>
      </p:sp>
      <p:sp>
        <p:nvSpPr>
          <p:cNvPr id="3" name="Content Placeholder 2"/>
          <p:cNvSpPr>
            <a:spLocks noGrp="1"/>
          </p:cNvSpPr>
          <p:nvPr>
            <p:ph idx="1"/>
          </p:nvPr>
        </p:nvSpPr>
        <p:spPr/>
        <p:txBody>
          <a:bodyPr/>
          <a:lstStyle/>
          <a:p>
            <a:r>
              <a:rPr lang="en-US" sz="2400" b="1" dirty="0" err="1" smtClean="0">
                <a:solidFill>
                  <a:schemeClr val="accent1">
                    <a:lumMod val="75000"/>
                  </a:schemeClr>
                </a:solidFill>
              </a:rPr>
              <a:t>Nguồn</a:t>
            </a:r>
            <a:r>
              <a:rPr lang="en-US" sz="2400" b="1" dirty="0" smtClean="0">
                <a:solidFill>
                  <a:schemeClr val="accent1">
                    <a:lumMod val="75000"/>
                  </a:schemeClr>
                </a:solidFill>
              </a:rPr>
              <a:t> </a:t>
            </a:r>
            <a:r>
              <a:rPr lang="en-US" sz="2400" b="1" dirty="0" err="1" smtClean="0">
                <a:solidFill>
                  <a:schemeClr val="accent1">
                    <a:lumMod val="75000"/>
                  </a:schemeClr>
                </a:solidFill>
              </a:rPr>
              <a:t>dữ</a:t>
            </a:r>
            <a:r>
              <a:rPr lang="en-US" sz="2400" b="1" dirty="0" smtClean="0">
                <a:solidFill>
                  <a:schemeClr val="accent1">
                    <a:lumMod val="75000"/>
                  </a:schemeClr>
                </a:solidFill>
              </a:rPr>
              <a:t> </a:t>
            </a:r>
            <a:r>
              <a:rPr lang="en-US" sz="2400" b="1" dirty="0" err="1" smtClean="0">
                <a:solidFill>
                  <a:schemeClr val="accent1">
                    <a:lumMod val="75000"/>
                  </a:schemeClr>
                </a:solidFill>
              </a:rPr>
              <a:t>liệu</a:t>
            </a:r>
            <a:r>
              <a:rPr lang="en-US" sz="2400" b="1" dirty="0" smtClean="0">
                <a:solidFill>
                  <a:schemeClr val="accent1">
                    <a:lumMod val="75000"/>
                  </a:schemeClr>
                </a:solidFill>
              </a:rPr>
              <a:t>: </a:t>
            </a:r>
            <a:r>
              <a:rPr lang="en-US" sz="2400" dirty="0" smtClean="0"/>
              <a:t>Do </a:t>
            </a:r>
            <a:r>
              <a:rPr lang="en-US" sz="2400" dirty="0" err="1" smtClean="0"/>
              <a:t>Phòng</a:t>
            </a:r>
            <a:r>
              <a:rPr lang="en-US" sz="2400" dirty="0" smtClean="0"/>
              <a:t> </a:t>
            </a:r>
            <a:r>
              <a:rPr lang="en-US" sz="2400" dirty="0" err="1" smtClean="0"/>
              <a:t>Thi</a:t>
            </a:r>
            <a:r>
              <a:rPr lang="en-US" sz="2400" dirty="0" smtClean="0"/>
              <a:t> </a:t>
            </a:r>
            <a:r>
              <a:rPr lang="en-US" sz="2400" dirty="0" err="1" smtClean="0"/>
              <a:t>đua</a:t>
            </a:r>
            <a:r>
              <a:rPr lang="en-US" sz="2400" dirty="0" smtClean="0"/>
              <a:t> </a:t>
            </a:r>
            <a:r>
              <a:rPr lang="en-US" sz="2400" dirty="0" err="1" smtClean="0"/>
              <a:t>khen</a:t>
            </a:r>
            <a:r>
              <a:rPr lang="en-US" sz="2400" dirty="0" smtClean="0"/>
              <a:t> </a:t>
            </a:r>
            <a:r>
              <a:rPr lang="en-US" sz="2400" dirty="0" err="1" smtClean="0"/>
              <a:t>thưởng</a:t>
            </a:r>
            <a:r>
              <a:rPr lang="en-US" sz="2400" dirty="0"/>
              <a:t> </a:t>
            </a:r>
            <a:r>
              <a:rPr lang="en-US" sz="2400" dirty="0" err="1" smtClean="0"/>
              <a:t>cung</a:t>
            </a:r>
            <a:r>
              <a:rPr lang="en-US" sz="2400" dirty="0" smtClean="0"/>
              <a:t> </a:t>
            </a:r>
            <a:r>
              <a:rPr lang="en-US" sz="2400" dirty="0" err="1" smtClean="0"/>
              <a:t>cấp</a:t>
            </a:r>
            <a:r>
              <a:rPr lang="en-US" sz="2400" dirty="0" smtClean="0"/>
              <a:t>.</a:t>
            </a:r>
          </a:p>
          <a:p>
            <a:r>
              <a:rPr lang="en-US" sz="2400" b="1" dirty="0" err="1">
                <a:solidFill>
                  <a:schemeClr val="accent1">
                    <a:lumMod val="75000"/>
                  </a:schemeClr>
                </a:solidFill>
              </a:rPr>
              <a:t>Dữ</a:t>
            </a:r>
            <a:r>
              <a:rPr lang="en-US" sz="2400" b="1" dirty="0">
                <a:solidFill>
                  <a:schemeClr val="accent1">
                    <a:lumMod val="75000"/>
                  </a:schemeClr>
                </a:solidFill>
              </a:rPr>
              <a:t> </a:t>
            </a:r>
            <a:r>
              <a:rPr lang="en-US" sz="2400" b="1" dirty="0" err="1">
                <a:solidFill>
                  <a:schemeClr val="accent1">
                    <a:lumMod val="75000"/>
                  </a:schemeClr>
                </a:solidFill>
              </a:rPr>
              <a:t>liệu</a:t>
            </a:r>
            <a:r>
              <a:rPr lang="en-US" sz="2400" b="1" dirty="0">
                <a:solidFill>
                  <a:schemeClr val="accent1">
                    <a:lumMod val="75000"/>
                  </a:schemeClr>
                </a:solidFill>
              </a:rPr>
              <a:t> </a:t>
            </a:r>
            <a:r>
              <a:rPr lang="en-US" sz="2400" b="1" dirty="0" err="1">
                <a:solidFill>
                  <a:schemeClr val="accent1">
                    <a:lumMod val="75000"/>
                  </a:schemeClr>
                </a:solidFill>
              </a:rPr>
              <a:t>cập</a:t>
            </a:r>
            <a:r>
              <a:rPr lang="en-US" sz="2400" b="1" dirty="0">
                <a:solidFill>
                  <a:schemeClr val="accent1">
                    <a:lumMod val="75000"/>
                  </a:schemeClr>
                </a:solidFill>
              </a:rPr>
              <a:t> </a:t>
            </a:r>
            <a:r>
              <a:rPr lang="en-US" sz="2400" b="1" dirty="0" err="1">
                <a:solidFill>
                  <a:schemeClr val="accent1">
                    <a:lumMod val="75000"/>
                  </a:schemeClr>
                </a:solidFill>
              </a:rPr>
              <a:t>nhật</a:t>
            </a:r>
            <a:r>
              <a:rPr lang="en-US" sz="2400" b="1" dirty="0">
                <a:solidFill>
                  <a:schemeClr val="accent1">
                    <a:lumMod val="75000"/>
                  </a:schemeClr>
                </a:solidFill>
              </a:rPr>
              <a:t>: </a:t>
            </a:r>
            <a:r>
              <a:rPr lang="en-US" sz="2400" dirty="0" err="1"/>
              <a:t>Kết</a:t>
            </a:r>
            <a:r>
              <a:rPr lang="en-US" sz="2400" dirty="0"/>
              <a:t> </a:t>
            </a:r>
            <a:r>
              <a:rPr lang="en-US" sz="2400" dirty="0" err="1"/>
              <a:t>quả</a:t>
            </a:r>
            <a:r>
              <a:rPr lang="en-US" sz="2400" dirty="0"/>
              <a:t> </a:t>
            </a:r>
            <a:r>
              <a:rPr lang="en-US" sz="2400" dirty="0" err="1"/>
              <a:t>khen</a:t>
            </a:r>
            <a:r>
              <a:rPr lang="en-US" sz="2400" dirty="0"/>
              <a:t> </a:t>
            </a:r>
            <a:r>
              <a:rPr lang="en-US" sz="2400" dirty="0" err="1" smtClean="0"/>
              <a:t>thưởng</a:t>
            </a:r>
            <a:r>
              <a:rPr lang="en-US" sz="2400" dirty="0" smtClean="0"/>
              <a:t> </a:t>
            </a:r>
            <a:r>
              <a:rPr lang="en-US" sz="2400" dirty="0" err="1" smtClean="0"/>
              <a:t>hàng</a:t>
            </a:r>
            <a:r>
              <a:rPr lang="en-US" sz="2400" dirty="0" smtClean="0"/>
              <a:t> </a:t>
            </a:r>
            <a:r>
              <a:rPr lang="en-US" sz="2400" dirty="0" err="1" smtClean="0"/>
              <a:t>năm</a:t>
            </a:r>
            <a:r>
              <a:rPr lang="en-US" sz="2400" dirty="0" smtClean="0"/>
              <a:t> </a:t>
            </a:r>
            <a:r>
              <a:rPr lang="en-US" sz="2400" dirty="0" err="1"/>
              <a:t>của</a:t>
            </a:r>
            <a:r>
              <a:rPr lang="en-US" sz="2400" dirty="0"/>
              <a:t> </a:t>
            </a:r>
            <a:r>
              <a:rPr lang="en-US" sz="2400" dirty="0" err="1"/>
              <a:t>tập</a:t>
            </a:r>
            <a:r>
              <a:rPr lang="en-US" sz="2400" dirty="0"/>
              <a:t> </a:t>
            </a:r>
            <a:r>
              <a:rPr lang="en-US" sz="2400" dirty="0" err="1"/>
              <a:t>thể</a:t>
            </a:r>
            <a:r>
              <a:rPr lang="en-US" sz="2400" dirty="0"/>
              <a:t> </a:t>
            </a:r>
            <a:r>
              <a:rPr lang="en-US" sz="2400" dirty="0" err="1"/>
              <a:t>và</a:t>
            </a:r>
            <a:r>
              <a:rPr lang="en-US" sz="2400" dirty="0"/>
              <a:t> </a:t>
            </a:r>
            <a:r>
              <a:rPr lang="en-US" sz="2400" dirty="0" err="1"/>
              <a:t>cá</a:t>
            </a:r>
            <a:r>
              <a:rPr lang="en-US" sz="2400" dirty="0"/>
              <a:t> </a:t>
            </a:r>
            <a:r>
              <a:rPr lang="en-US" sz="2400" dirty="0" err="1"/>
              <a:t>nhân</a:t>
            </a:r>
            <a:r>
              <a:rPr lang="en-US" sz="2400" dirty="0"/>
              <a:t> </a:t>
            </a:r>
            <a:r>
              <a:rPr lang="en-US" sz="2400" dirty="0" err="1"/>
              <a:t>của</a:t>
            </a:r>
            <a:r>
              <a:rPr lang="en-US" sz="2400" dirty="0"/>
              <a:t> </a:t>
            </a:r>
            <a:r>
              <a:rPr lang="en-US" sz="2400" dirty="0" err="1"/>
              <a:t>Cơ</a:t>
            </a:r>
            <a:r>
              <a:rPr lang="en-US" sz="2400" dirty="0"/>
              <a:t> </a:t>
            </a:r>
            <a:r>
              <a:rPr lang="en-US" sz="2400" dirty="0" err="1"/>
              <a:t>quan</a:t>
            </a:r>
            <a:r>
              <a:rPr lang="en-US" sz="2400" dirty="0"/>
              <a:t> </a:t>
            </a:r>
            <a:r>
              <a:rPr lang="en-US" sz="2400" dirty="0" err="1"/>
              <a:t>mẹ</a:t>
            </a:r>
            <a:r>
              <a:rPr lang="en-US" sz="2400" dirty="0"/>
              <a:t> </a:t>
            </a:r>
            <a:r>
              <a:rPr lang="en-US" sz="2400" dirty="0" err="1"/>
              <a:t>Tập</a:t>
            </a:r>
            <a:r>
              <a:rPr lang="en-US" sz="2400" dirty="0"/>
              <a:t> </a:t>
            </a:r>
            <a:r>
              <a:rPr lang="en-US" sz="2400" dirty="0" err="1"/>
              <a:t>đoàn</a:t>
            </a:r>
            <a:r>
              <a:rPr lang="en-US" sz="2400" dirty="0"/>
              <a:t> </a:t>
            </a:r>
            <a:r>
              <a:rPr lang="en-US" sz="2400" dirty="0" err="1"/>
              <a:t>Dầu</a:t>
            </a:r>
            <a:r>
              <a:rPr lang="en-US" sz="2400" dirty="0"/>
              <a:t> </a:t>
            </a:r>
            <a:r>
              <a:rPr lang="en-US" sz="2400" dirty="0" err="1"/>
              <a:t>khí</a:t>
            </a:r>
            <a:r>
              <a:rPr lang="en-US" sz="2400" dirty="0"/>
              <a:t> </a:t>
            </a:r>
            <a:r>
              <a:rPr lang="en-US" sz="2400" dirty="0" err="1"/>
              <a:t>Việt</a:t>
            </a:r>
            <a:r>
              <a:rPr lang="en-US" sz="2400" dirty="0"/>
              <a:t> </a:t>
            </a:r>
            <a:r>
              <a:rPr lang="en-US" sz="2400" dirty="0" smtClean="0"/>
              <a:t>Nam </a:t>
            </a:r>
            <a:r>
              <a:rPr lang="en-US" sz="2400" dirty="0" err="1" smtClean="0"/>
              <a:t>và</a:t>
            </a:r>
            <a:r>
              <a:rPr lang="en-US" sz="2400" dirty="0" smtClean="0"/>
              <a:t> </a:t>
            </a:r>
            <a:r>
              <a:rPr lang="en-US" sz="2400" dirty="0" err="1" smtClean="0"/>
              <a:t>các</a:t>
            </a:r>
            <a:r>
              <a:rPr lang="en-US" sz="2400" dirty="0" smtClean="0"/>
              <a:t> </a:t>
            </a:r>
            <a:r>
              <a:rPr lang="en-US" sz="2400" dirty="0" err="1" smtClean="0"/>
              <a:t>đơn</a:t>
            </a:r>
            <a:r>
              <a:rPr lang="en-US" sz="2400" dirty="0" smtClean="0"/>
              <a:t> </a:t>
            </a:r>
            <a:r>
              <a:rPr lang="en-US" sz="2400" dirty="0" err="1" smtClean="0"/>
              <a:t>vị</a:t>
            </a:r>
            <a:r>
              <a:rPr lang="en-US" sz="2400" dirty="0" smtClean="0"/>
              <a:t> </a:t>
            </a:r>
            <a:r>
              <a:rPr lang="en-US" sz="2400" dirty="0" err="1" smtClean="0"/>
              <a:t>thành</a:t>
            </a:r>
            <a:r>
              <a:rPr lang="en-US" sz="2400" dirty="0" smtClean="0"/>
              <a:t> </a:t>
            </a:r>
            <a:r>
              <a:rPr lang="en-US" sz="2400" dirty="0" err="1" smtClean="0"/>
              <a:t>viên</a:t>
            </a:r>
            <a:r>
              <a:rPr lang="en-US" sz="2400" dirty="0" smtClean="0"/>
              <a:t>, </a:t>
            </a:r>
            <a:r>
              <a:rPr lang="en-US" sz="2400" dirty="0" err="1" smtClean="0"/>
              <a:t>từ</a:t>
            </a:r>
            <a:r>
              <a:rPr lang="en-US" sz="2400" dirty="0" smtClean="0"/>
              <a:t> </a:t>
            </a:r>
            <a:r>
              <a:rPr lang="en-US" sz="2400" dirty="0" err="1" smtClean="0"/>
              <a:t>năm</a:t>
            </a:r>
            <a:r>
              <a:rPr lang="en-US" sz="2400" dirty="0" smtClean="0"/>
              <a:t> 1995 </a:t>
            </a:r>
            <a:r>
              <a:rPr lang="en-US" sz="2400" dirty="0" err="1" smtClean="0"/>
              <a:t>đến</a:t>
            </a:r>
            <a:r>
              <a:rPr lang="en-US" sz="2400" dirty="0" smtClean="0"/>
              <a:t> nay.</a:t>
            </a:r>
          </a:p>
        </p:txBody>
      </p:sp>
      <p:sp>
        <p:nvSpPr>
          <p:cNvPr id="4" name="Slide Number Placeholder 3"/>
          <p:cNvSpPr>
            <a:spLocks noGrp="1"/>
          </p:cNvSpPr>
          <p:nvPr>
            <p:ph type="sldNum" sz="quarter" idx="12"/>
          </p:nvPr>
        </p:nvSpPr>
        <p:spPr/>
        <p:txBody>
          <a:bodyPr/>
          <a:lstStyle/>
          <a:p>
            <a:pPr>
              <a:defRPr/>
            </a:pPr>
            <a:fld id="{43993FD6-F2DA-4C1D-A5FC-6FF34C6081E5}" type="slidenum">
              <a:rPr lang="en-US" smtClean="0"/>
              <a:pPr>
                <a:defRPr/>
              </a:pPr>
              <a:t>27</a:t>
            </a:fld>
            <a:endParaRPr lang="en-US"/>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ctrTitle"/>
          </p:nvPr>
        </p:nvSpPr>
        <p:spPr>
          <a:xfrm>
            <a:off x="381000" y="1905000"/>
            <a:ext cx="8534400" cy="1295400"/>
          </a:xfrm>
        </p:spPr>
        <p:txBody>
          <a:bodyPr/>
          <a:lstStyle/>
          <a:p>
            <a:pPr algn="ctr" eaLnBrk="1" hangingPunct="1"/>
            <a:r>
              <a:rPr lang="en-US" sz="4200" b="1" smtClean="0">
                <a:latin typeface="Arial" charset="0"/>
              </a:rPr>
              <a:t>VII. Demo ch</a:t>
            </a:r>
            <a:r>
              <a:rPr lang="vi-VN" sz="4200" b="1" smtClean="0">
                <a:latin typeface="Arial" charset="0"/>
              </a:rPr>
              <a:t>ươ</a:t>
            </a:r>
            <a:r>
              <a:rPr lang="en-US" sz="4200" b="1" smtClean="0">
                <a:latin typeface="Arial" charset="0"/>
              </a:rPr>
              <a:t>ng trình</a:t>
            </a:r>
            <a:endParaRPr lang="en-US" sz="1200" smtClean="0"/>
          </a:p>
        </p:txBody>
      </p:sp>
      <p:sp>
        <p:nvSpPr>
          <p:cNvPr id="3" name="Slide Number Placeholder 2"/>
          <p:cNvSpPr>
            <a:spLocks noGrp="1"/>
          </p:cNvSpPr>
          <p:nvPr>
            <p:ph type="sldNum" sz="quarter" idx="12"/>
          </p:nvPr>
        </p:nvSpPr>
        <p:spPr/>
        <p:txBody>
          <a:bodyPr/>
          <a:lstStyle/>
          <a:p>
            <a:pPr>
              <a:defRPr/>
            </a:pPr>
            <a:fld id="{3F116DFA-62AF-4A29-897B-E7F8D11BFBC7}" type="slidenum">
              <a:rPr lang="en-US" smtClean="0"/>
              <a:pPr>
                <a:defRPr/>
              </a:pPr>
              <a:t>28</a:t>
            </a:fld>
            <a:endParaRPr lang="en-US"/>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ctrTitle"/>
          </p:nvPr>
        </p:nvSpPr>
        <p:spPr>
          <a:xfrm>
            <a:off x="457200" y="1676400"/>
            <a:ext cx="8305800" cy="914400"/>
          </a:xfrm>
        </p:spPr>
        <p:txBody>
          <a:bodyPr/>
          <a:lstStyle/>
          <a:p>
            <a:pPr algn="ctr" eaLnBrk="1" hangingPunct="1"/>
            <a:r>
              <a:rPr lang="en-US" sz="4000" b="1" dirty="0" smtClean="0">
                <a:latin typeface="Arial" charset="0"/>
              </a:rPr>
              <a:t> I. </a:t>
            </a:r>
            <a:r>
              <a:rPr lang="en-US" sz="4000" b="1" dirty="0" err="1" smtClean="0">
                <a:latin typeface="Arial" charset="0"/>
              </a:rPr>
              <a:t>Giới</a:t>
            </a:r>
            <a:r>
              <a:rPr lang="en-US" sz="4000" b="1" dirty="0" smtClean="0">
                <a:latin typeface="Arial" charset="0"/>
              </a:rPr>
              <a:t> </a:t>
            </a:r>
            <a:r>
              <a:rPr lang="en-US" sz="4000" b="1" dirty="0" err="1" smtClean="0">
                <a:latin typeface="Arial" charset="0"/>
              </a:rPr>
              <a:t>thiệu</a:t>
            </a:r>
            <a:r>
              <a:rPr lang="en-US" sz="4000" b="1" dirty="0" smtClean="0">
                <a:latin typeface="Arial" charset="0"/>
              </a:rPr>
              <a:t> </a:t>
            </a:r>
            <a:r>
              <a:rPr lang="en-US" sz="4000" b="1" dirty="0" err="1">
                <a:latin typeface="Arial" charset="0"/>
              </a:rPr>
              <a:t>t</a:t>
            </a:r>
            <a:r>
              <a:rPr lang="en-US" sz="4000" b="1" dirty="0" err="1" smtClean="0">
                <a:latin typeface="Arial" charset="0"/>
              </a:rPr>
              <a:t>ổng</a:t>
            </a:r>
            <a:r>
              <a:rPr lang="en-US" sz="4000" b="1" dirty="0" smtClean="0">
                <a:latin typeface="Arial" charset="0"/>
              </a:rPr>
              <a:t> </a:t>
            </a:r>
            <a:r>
              <a:rPr lang="en-US" sz="4000" b="1" dirty="0" err="1" smtClean="0">
                <a:latin typeface="Arial" charset="0"/>
              </a:rPr>
              <a:t>quan</a:t>
            </a:r>
            <a:r>
              <a:rPr lang="en-US" sz="4000" b="1" dirty="0" smtClean="0">
                <a:latin typeface="Arial" charset="0"/>
              </a:rPr>
              <a:t> </a:t>
            </a:r>
            <a:r>
              <a:rPr lang="en-US" sz="4000" b="1" dirty="0" err="1" smtClean="0">
                <a:latin typeface="Arial" charset="0"/>
              </a:rPr>
              <a:t>hệ</a:t>
            </a:r>
            <a:r>
              <a:rPr lang="en-US" sz="4000" b="1" dirty="0" smtClean="0">
                <a:latin typeface="Arial" charset="0"/>
              </a:rPr>
              <a:t> </a:t>
            </a:r>
            <a:r>
              <a:rPr lang="en-US" sz="4000" b="1" dirty="0" err="1" smtClean="0">
                <a:latin typeface="Arial" charset="0"/>
              </a:rPr>
              <a:t>thống</a:t>
            </a:r>
            <a:r>
              <a:rPr lang="en-US" sz="4000" b="1" dirty="0" smtClean="0">
                <a:latin typeface="Arial" charset="0"/>
              </a:rPr>
              <a:t>  </a:t>
            </a:r>
            <a:endParaRPr lang="en-US" sz="4000" dirty="0" smtClean="0"/>
          </a:p>
        </p:txBody>
      </p:sp>
      <p:sp>
        <p:nvSpPr>
          <p:cNvPr id="3" name="Slide Number Placeholder 2"/>
          <p:cNvSpPr>
            <a:spLocks noGrp="1"/>
          </p:cNvSpPr>
          <p:nvPr>
            <p:ph type="sldNum" sz="quarter" idx="12"/>
          </p:nvPr>
        </p:nvSpPr>
        <p:spPr/>
        <p:txBody>
          <a:bodyPr/>
          <a:lstStyle/>
          <a:p>
            <a:pPr>
              <a:defRPr/>
            </a:pPr>
            <a:fld id="{3F116DFA-62AF-4A29-897B-E7F8D11BFBC7}" type="slidenum">
              <a:rPr lang="en-US" smtClean="0"/>
              <a:pPr>
                <a:defRPr/>
              </a:pPr>
              <a:t>3</a:t>
            </a:fld>
            <a:endParaRPr lang="en-US"/>
          </a:p>
        </p:txBody>
      </p:sp>
      <p:sp>
        <p:nvSpPr>
          <p:cNvPr id="4" name="TextBox 3"/>
          <p:cNvSpPr txBox="1"/>
          <p:nvPr/>
        </p:nvSpPr>
        <p:spPr>
          <a:xfrm>
            <a:off x="2286000" y="2819400"/>
            <a:ext cx="4191000" cy="1938992"/>
          </a:xfrm>
          <a:prstGeom prst="rect">
            <a:avLst/>
          </a:prstGeom>
          <a:noFill/>
        </p:spPr>
        <p:txBody>
          <a:bodyPr wrap="square" rtlCol="0">
            <a:spAutoFit/>
          </a:bodyPr>
          <a:lstStyle/>
          <a:p>
            <a:pPr>
              <a:lnSpc>
                <a:spcPct val="150000"/>
              </a:lnSpc>
            </a:pPr>
            <a:r>
              <a:rPr lang="en-US" sz="2000" b="1" dirty="0" smtClean="0">
                <a:solidFill>
                  <a:schemeClr val="tx2"/>
                </a:solidFill>
                <a:latin typeface="Arial" charset="0"/>
                <a:ea typeface="+mj-ea"/>
                <a:cs typeface="+mj-cs"/>
              </a:rPr>
              <a:t>I.1. </a:t>
            </a:r>
            <a:r>
              <a:rPr lang="en-US" sz="2000" b="1" dirty="0" err="1" smtClean="0">
                <a:solidFill>
                  <a:schemeClr val="tx2"/>
                </a:solidFill>
                <a:latin typeface="Arial" charset="0"/>
                <a:ea typeface="+mj-ea"/>
                <a:cs typeface="+mj-cs"/>
              </a:rPr>
              <a:t>Mục</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tiêu</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xây</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dựng</a:t>
            </a:r>
            <a:r>
              <a:rPr lang="en-US" sz="2000" b="1" dirty="0" smtClean="0">
                <a:solidFill>
                  <a:schemeClr val="tx2"/>
                </a:solidFill>
                <a:latin typeface="Arial" charset="0"/>
                <a:ea typeface="+mj-ea"/>
                <a:cs typeface="+mj-cs"/>
              </a:rPr>
              <a:t> </a:t>
            </a:r>
          </a:p>
          <a:p>
            <a:pPr>
              <a:lnSpc>
                <a:spcPct val="150000"/>
              </a:lnSpc>
            </a:pPr>
            <a:r>
              <a:rPr lang="en-US" sz="2000" b="1" dirty="0" smtClean="0">
                <a:solidFill>
                  <a:schemeClr val="tx2"/>
                </a:solidFill>
                <a:latin typeface="Arial" charset="0"/>
              </a:rPr>
              <a:t>I.</a:t>
            </a:r>
            <a:r>
              <a:rPr lang="en-US" sz="2000" b="1" dirty="0" smtClean="0">
                <a:solidFill>
                  <a:schemeClr val="tx2"/>
                </a:solidFill>
                <a:latin typeface="Arial" charset="0"/>
                <a:ea typeface="+mj-ea"/>
                <a:cs typeface="+mj-cs"/>
              </a:rPr>
              <a:t>2. </a:t>
            </a:r>
            <a:r>
              <a:rPr lang="en-US" sz="2000" b="1" dirty="0" err="1" smtClean="0">
                <a:solidFill>
                  <a:schemeClr val="tx2"/>
                </a:solidFill>
                <a:latin typeface="Arial" charset="0"/>
                <a:ea typeface="+mj-ea"/>
                <a:cs typeface="+mj-cs"/>
              </a:rPr>
              <a:t>Phạm</a:t>
            </a:r>
            <a:r>
              <a:rPr lang="en-US" sz="2000" b="1" dirty="0" smtClean="0">
                <a:solidFill>
                  <a:schemeClr val="tx2"/>
                </a:solidFill>
                <a:latin typeface="Arial" charset="0"/>
                <a:ea typeface="+mj-ea"/>
                <a:cs typeface="+mj-cs"/>
              </a:rPr>
              <a:t> vi </a:t>
            </a:r>
            <a:r>
              <a:rPr lang="en-US" sz="2000" b="1" dirty="0" err="1" smtClean="0">
                <a:solidFill>
                  <a:schemeClr val="tx2"/>
                </a:solidFill>
                <a:latin typeface="Arial" charset="0"/>
                <a:ea typeface="+mj-ea"/>
                <a:cs typeface="+mj-cs"/>
              </a:rPr>
              <a:t>triển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khai</a:t>
            </a:r>
            <a:endParaRPr lang="en-US" sz="2000" b="1" dirty="0" smtClean="0">
              <a:solidFill>
                <a:schemeClr val="tx2"/>
              </a:solidFill>
              <a:latin typeface="Arial" charset="0"/>
              <a:ea typeface="+mj-ea"/>
              <a:cs typeface="+mj-cs"/>
            </a:endParaRPr>
          </a:p>
          <a:p>
            <a:pPr>
              <a:lnSpc>
                <a:spcPct val="150000"/>
              </a:lnSpc>
            </a:pPr>
            <a:r>
              <a:rPr lang="en-US" sz="2000" b="1" dirty="0" smtClean="0">
                <a:solidFill>
                  <a:schemeClr val="tx2"/>
                </a:solidFill>
                <a:latin typeface="Arial" charset="0"/>
              </a:rPr>
              <a:t>I.</a:t>
            </a:r>
            <a:r>
              <a:rPr lang="en-US" sz="2000" b="1" dirty="0" smtClean="0">
                <a:solidFill>
                  <a:schemeClr val="tx2"/>
                </a:solidFill>
                <a:latin typeface="Arial" charset="0"/>
                <a:ea typeface="+mj-ea"/>
                <a:cs typeface="+mj-cs"/>
              </a:rPr>
              <a:t>3. </a:t>
            </a:r>
            <a:r>
              <a:rPr lang="en-US" sz="2000" b="1" dirty="0" err="1" smtClean="0">
                <a:solidFill>
                  <a:schemeClr val="tx2"/>
                </a:solidFill>
                <a:latin typeface="Arial" charset="0"/>
                <a:ea typeface="+mj-ea"/>
                <a:cs typeface="+mj-cs"/>
              </a:rPr>
              <a:t>Nội</a:t>
            </a:r>
            <a:r>
              <a:rPr lang="en-US" sz="2000" b="1" dirty="0" smtClean="0">
                <a:solidFill>
                  <a:schemeClr val="tx2"/>
                </a:solidFill>
                <a:latin typeface="Arial" charset="0"/>
                <a:ea typeface="+mj-ea"/>
                <a:cs typeface="+mj-cs"/>
              </a:rPr>
              <a:t> dung </a:t>
            </a:r>
            <a:r>
              <a:rPr lang="en-US" sz="2000" b="1" dirty="0" err="1" smtClean="0">
                <a:solidFill>
                  <a:schemeClr val="tx2"/>
                </a:solidFill>
                <a:latin typeface="Arial" charset="0"/>
                <a:ea typeface="+mj-ea"/>
                <a:cs typeface="+mj-cs"/>
              </a:rPr>
              <a:t>thông</a:t>
            </a:r>
            <a:r>
              <a:rPr lang="en-US" sz="2000" b="1" dirty="0" smtClean="0">
                <a:solidFill>
                  <a:schemeClr val="tx2"/>
                </a:solidFill>
                <a:latin typeface="Arial" charset="0"/>
                <a:ea typeface="+mj-ea"/>
                <a:cs typeface="+mj-cs"/>
              </a:rPr>
              <a:t> tin </a:t>
            </a:r>
            <a:r>
              <a:rPr lang="en-US" sz="2000" b="1" dirty="0" err="1" smtClean="0">
                <a:solidFill>
                  <a:schemeClr val="tx2"/>
                </a:solidFill>
                <a:latin typeface="Arial" charset="0"/>
                <a:ea typeface="+mj-ea"/>
                <a:cs typeface="+mj-cs"/>
              </a:rPr>
              <a:t>quản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lý</a:t>
            </a:r>
            <a:endParaRPr lang="en-US" sz="2000" b="1" dirty="0" smtClean="0">
              <a:solidFill>
                <a:schemeClr val="tx2"/>
              </a:solidFill>
              <a:latin typeface="Arial" charset="0"/>
              <a:ea typeface="+mj-ea"/>
              <a:cs typeface="+mj-cs"/>
            </a:endParaRPr>
          </a:p>
          <a:p>
            <a:pPr>
              <a:lnSpc>
                <a:spcPct val="150000"/>
              </a:lnSpc>
            </a:pPr>
            <a:r>
              <a:rPr lang="en-US" sz="2000" b="1" dirty="0" smtClean="0">
                <a:solidFill>
                  <a:schemeClr val="tx2"/>
                </a:solidFill>
                <a:latin typeface="Arial" charset="0"/>
              </a:rPr>
              <a:t>I.</a:t>
            </a:r>
            <a:r>
              <a:rPr lang="en-US" sz="2000" b="1" dirty="0" smtClean="0">
                <a:solidFill>
                  <a:schemeClr val="tx2"/>
                </a:solidFill>
                <a:latin typeface="Arial" charset="0"/>
                <a:ea typeface="+mj-ea"/>
                <a:cs typeface="+mj-cs"/>
              </a:rPr>
              <a:t>4. </a:t>
            </a:r>
            <a:r>
              <a:rPr lang="en-US" sz="2000" b="1" dirty="0" err="1" smtClean="0">
                <a:solidFill>
                  <a:schemeClr val="tx2"/>
                </a:solidFill>
                <a:latin typeface="Arial" charset="0"/>
                <a:ea typeface="+mj-ea"/>
                <a:cs typeface="+mj-cs"/>
              </a:rPr>
              <a:t>Các</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quy</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trình</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xử</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lý</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thông</a:t>
            </a:r>
            <a:r>
              <a:rPr lang="en-US" sz="2000" b="1" dirty="0" smtClean="0">
                <a:solidFill>
                  <a:schemeClr val="tx2"/>
                </a:solidFill>
                <a:latin typeface="Arial" charset="0"/>
                <a:ea typeface="+mj-ea"/>
                <a:cs typeface="+mj-cs"/>
              </a:rPr>
              <a:t> tin</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200" b="1" dirty="0" smtClean="0">
                <a:latin typeface="Arial" charset="0"/>
              </a:rPr>
              <a:t>I.</a:t>
            </a:r>
            <a:r>
              <a:rPr lang="en-US" sz="3200" b="1" dirty="0" smtClean="0">
                <a:latin typeface="Arial" charset="0"/>
              </a:rPr>
              <a:t>1. </a:t>
            </a:r>
            <a:r>
              <a:rPr lang="en-US" sz="3200" b="1" dirty="0" err="1" smtClean="0">
                <a:latin typeface="Arial" charset="0"/>
              </a:rPr>
              <a:t>Mục</a:t>
            </a:r>
            <a:r>
              <a:rPr lang="en-US" sz="3200" b="1" dirty="0" smtClean="0">
                <a:latin typeface="Arial" charset="0"/>
              </a:rPr>
              <a:t> </a:t>
            </a:r>
            <a:r>
              <a:rPr lang="en-US" sz="3200" b="1" dirty="0" err="1" smtClean="0">
                <a:latin typeface="Arial" charset="0"/>
              </a:rPr>
              <a:t>tiêu</a:t>
            </a:r>
            <a:r>
              <a:rPr lang="en-US" sz="3200" b="1" dirty="0" smtClean="0">
                <a:latin typeface="Arial" charset="0"/>
              </a:rPr>
              <a:t> </a:t>
            </a:r>
            <a:r>
              <a:rPr lang="en-US" sz="3200" b="1" dirty="0" err="1" smtClean="0">
                <a:latin typeface="Arial" charset="0"/>
              </a:rPr>
              <a:t>xây</a:t>
            </a:r>
            <a:r>
              <a:rPr lang="en-US" sz="3200" b="1" dirty="0" smtClean="0">
                <a:latin typeface="Arial" charset="0"/>
              </a:rPr>
              <a:t> </a:t>
            </a:r>
            <a:r>
              <a:rPr lang="en-US" sz="3200" b="1" dirty="0" err="1" smtClean="0">
                <a:latin typeface="Arial" charset="0"/>
              </a:rPr>
              <a:t>dựng</a:t>
            </a:r>
            <a:endParaRPr lang="en-US" sz="3200" dirty="0" smtClean="0"/>
          </a:p>
        </p:txBody>
      </p:sp>
      <p:sp>
        <p:nvSpPr>
          <p:cNvPr id="6147" name="Content Placeholder 2"/>
          <p:cNvSpPr>
            <a:spLocks noGrp="1"/>
          </p:cNvSpPr>
          <p:nvPr>
            <p:ph idx="1"/>
          </p:nvPr>
        </p:nvSpPr>
        <p:spPr>
          <a:xfrm>
            <a:off x="533400" y="1905000"/>
            <a:ext cx="8610600" cy="4800600"/>
          </a:xfrm>
        </p:spPr>
        <p:txBody>
          <a:bodyPr/>
          <a:lstStyle/>
          <a:p>
            <a:pPr>
              <a:lnSpc>
                <a:spcPct val="150000"/>
              </a:lnSpc>
            </a:pPr>
            <a:r>
              <a:rPr lang="en-US" sz="1800" dirty="0" err="1" smtClean="0"/>
              <a:t>Xây</a:t>
            </a:r>
            <a:r>
              <a:rPr lang="en-US" sz="1800" dirty="0" smtClean="0"/>
              <a:t> </a:t>
            </a:r>
            <a:r>
              <a:rPr lang="en-US" sz="1800" dirty="0" err="1" smtClean="0"/>
              <a:t>dựng</a:t>
            </a:r>
            <a:r>
              <a:rPr lang="en-US" sz="1800" dirty="0" smtClean="0"/>
              <a:t> </a:t>
            </a:r>
            <a:r>
              <a:rPr lang="en-US" sz="1800" dirty="0" err="1" smtClean="0"/>
              <a:t>một</a:t>
            </a:r>
            <a:r>
              <a:rPr lang="vi-VN" sz="1800" dirty="0" smtClean="0"/>
              <a:t> hệ thống</a:t>
            </a:r>
            <a:r>
              <a:rPr lang="en-US" sz="1800" dirty="0" smtClean="0"/>
              <a:t> CSDL </a:t>
            </a:r>
            <a:r>
              <a:rPr lang="en-US" sz="1800" dirty="0" err="1" smtClean="0"/>
              <a:t>lưu</a:t>
            </a:r>
            <a:r>
              <a:rPr lang="en-US" sz="1800" dirty="0" smtClean="0"/>
              <a:t> </a:t>
            </a:r>
            <a:r>
              <a:rPr lang="en-US" sz="1800" dirty="0" err="1" smtClean="0"/>
              <a:t>trữ</a:t>
            </a:r>
            <a:r>
              <a:rPr lang="en-US" sz="1800" dirty="0" smtClean="0"/>
              <a:t> </a:t>
            </a:r>
            <a:r>
              <a:rPr lang="en-US" sz="1800" dirty="0" err="1" smtClean="0"/>
              <a:t>thống</a:t>
            </a:r>
            <a:r>
              <a:rPr lang="en-US" sz="1800" dirty="0" smtClean="0"/>
              <a:t> </a:t>
            </a:r>
            <a:r>
              <a:rPr lang="en-US" sz="1800" dirty="0" err="1" smtClean="0"/>
              <a:t>nhất</a:t>
            </a:r>
            <a:r>
              <a:rPr lang="en-US" sz="1800" dirty="0" smtClean="0"/>
              <a:t> </a:t>
            </a:r>
            <a:r>
              <a:rPr lang="en-US" sz="1800" dirty="0" err="1" smtClean="0"/>
              <a:t>về</a:t>
            </a:r>
            <a:r>
              <a:rPr lang="en-US" sz="1800" dirty="0" smtClean="0"/>
              <a:t> </a:t>
            </a:r>
            <a:r>
              <a:rPr lang="en-US" sz="1800" dirty="0" err="1" smtClean="0"/>
              <a:t>thông</a:t>
            </a:r>
            <a:r>
              <a:rPr lang="en-US" sz="1800" dirty="0" smtClean="0"/>
              <a:t> tin </a:t>
            </a:r>
            <a:r>
              <a:rPr lang="en-US" sz="1800" dirty="0" err="1" smtClean="0"/>
              <a:t>thi</a:t>
            </a:r>
            <a:r>
              <a:rPr lang="en-US" sz="1800" dirty="0" smtClean="0"/>
              <a:t> </a:t>
            </a:r>
            <a:r>
              <a:rPr lang="en-US" sz="1800" dirty="0" err="1" smtClean="0"/>
              <a:t>đua</a:t>
            </a:r>
            <a:r>
              <a:rPr lang="en-US" sz="1800" dirty="0" smtClean="0"/>
              <a:t> </a:t>
            </a:r>
            <a:r>
              <a:rPr lang="en-US" sz="1800" dirty="0" err="1" smtClean="0"/>
              <a:t>khen</a:t>
            </a:r>
            <a:r>
              <a:rPr lang="en-US" sz="1800" dirty="0" smtClean="0"/>
              <a:t> </a:t>
            </a:r>
            <a:r>
              <a:rPr lang="en-US" sz="1800" dirty="0" err="1" smtClean="0"/>
              <a:t>thưởng</a:t>
            </a:r>
            <a:r>
              <a:rPr lang="en-US" sz="1800" dirty="0" smtClean="0"/>
              <a:t> </a:t>
            </a:r>
            <a:r>
              <a:rPr lang="en-US" sz="1800" dirty="0" err="1" smtClean="0"/>
              <a:t>của</a:t>
            </a:r>
            <a:r>
              <a:rPr lang="en-US" sz="1800" dirty="0" smtClean="0"/>
              <a:t> </a:t>
            </a:r>
            <a:r>
              <a:rPr lang="en-US" sz="1800" dirty="0" err="1" smtClean="0"/>
              <a:t>Tập</a:t>
            </a:r>
            <a:r>
              <a:rPr lang="en-US" sz="1800" dirty="0" smtClean="0"/>
              <a:t> </a:t>
            </a:r>
            <a:r>
              <a:rPr lang="en-US" sz="1800" dirty="0" err="1" smtClean="0"/>
              <a:t>đoàn</a:t>
            </a:r>
            <a:r>
              <a:rPr lang="en-US" sz="1800" dirty="0" smtClean="0"/>
              <a:t> </a:t>
            </a:r>
            <a:r>
              <a:rPr lang="en-US" sz="1800" dirty="0" err="1" smtClean="0"/>
              <a:t>Dầu</a:t>
            </a:r>
            <a:r>
              <a:rPr lang="en-US" sz="1800" dirty="0" smtClean="0"/>
              <a:t> </a:t>
            </a:r>
            <a:r>
              <a:rPr lang="en-US" sz="1800" dirty="0" err="1" smtClean="0"/>
              <a:t>khí</a:t>
            </a:r>
            <a:r>
              <a:rPr lang="en-US" sz="1800" dirty="0" smtClean="0"/>
              <a:t> </a:t>
            </a:r>
            <a:r>
              <a:rPr lang="en-US" sz="1800" dirty="0" err="1" smtClean="0"/>
              <a:t>Việt</a:t>
            </a:r>
            <a:r>
              <a:rPr lang="en-US" sz="1800" dirty="0" smtClean="0"/>
              <a:t> Nam, </a:t>
            </a:r>
            <a:r>
              <a:rPr lang="en-US" sz="1800" dirty="0" err="1" smtClean="0"/>
              <a:t>đáp</a:t>
            </a:r>
            <a:r>
              <a:rPr lang="en-US" sz="1800" dirty="0" smtClean="0"/>
              <a:t> </a:t>
            </a:r>
            <a:r>
              <a:rPr lang="en-US" sz="1800" dirty="0" err="1" smtClean="0"/>
              <a:t>ứng</a:t>
            </a:r>
            <a:r>
              <a:rPr lang="en-US" sz="1800" dirty="0" smtClean="0"/>
              <a:t> </a:t>
            </a:r>
            <a:r>
              <a:rPr lang="en-US" sz="1800" dirty="0" err="1" smtClean="0"/>
              <a:t>nhu</a:t>
            </a:r>
            <a:r>
              <a:rPr lang="en-US" sz="1800" dirty="0" smtClean="0"/>
              <a:t> </a:t>
            </a:r>
            <a:r>
              <a:rPr lang="en-US" sz="1800" dirty="0" err="1" smtClean="0"/>
              <a:t>cầu</a:t>
            </a:r>
            <a:r>
              <a:rPr lang="en-US" sz="1800" dirty="0" smtClean="0"/>
              <a:t> </a:t>
            </a:r>
            <a:r>
              <a:rPr lang="en-US" sz="1800" dirty="0" err="1" smtClean="0"/>
              <a:t>quản</a:t>
            </a:r>
            <a:r>
              <a:rPr lang="en-US" sz="1800" dirty="0" smtClean="0"/>
              <a:t> </a:t>
            </a:r>
            <a:r>
              <a:rPr lang="en-US" sz="1800" dirty="0" err="1" smtClean="0"/>
              <a:t>lý</a:t>
            </a:r>
            <a:r>
              <a:rPr lang="en-US" sz="1800" dirty="0" smtClean="0"/>
              <a:t> </a:t>
            </a:r>
            <a:r>
              <a:rPr lang="en-US" sz="1800" dirty="0" err="1" smtClean="0"/>
              <a:t>công</a:t>
            </a:r>
            <a:r>
              <a:rPr lang="en-US" sz="1800" dirty="0" smtClean="0"/>
              <a:t> </a:t>
            </a:r>
            <a:r>
              <a:rPr lang="en-US" sz="1800" dirty="0" err="1" smtClean="0"/>
              <a:t>tác</a:t>
            </a:r>
            <a:r>
              <a:rPr lang="vi-VN" sz="1800" dirty="0" smtClean="0"/>
              <a:t> Thi đua khen thưởng </a:t>
            </a:r>
            <a:r>
              <a:rPr lang="en-US" sz="1800" dirty="0" err="1" smtClean="0"/>
              <a:t>Tập</a:t>
            </a:r>
            <a:r>
              <a:rPr lang="en-US" sz="1800" dirty="0" smtClean="0"/>
              <a:t> </a:t>
            </a:r>
            <a:r>
              <a:rPr lang="en-US" sz="1800" dirty="0" err="1" smtClean="0"/>
              <a:t>đoàn</a:t>
            </a:r>
            <a:r>
              <a:rPr lang="vi-VN" sz="1800" dirty="0" smtClean="0"/>
              <a:t>. </a:t>
            </a:r>
          </a:p>
          <a:p>
            <a:pPr>
              <a:lnSpc>
                <a:spcPct val="150000"/>
              </a:lnSpc>
            </a:pPr>
            <a:r>
              <a:rPr lang="vi-VN" sz="1800" dirty="0" smtClean="0"/>
              <a:t>Mở rộng triển khai hệ thống đến  tất cả các đơn vị thành viên trong </a:t>
            </a:r>
            <a:r>
              <a:rPr lang="en-US" sz="1800" dirty="0" err="1" smtClean="0"/>
              <a:t>Tập</a:t>
            </a:r>
            <a:r>
              <a:rPr lang="en-US" sz="1800" dirty="0" smtClean="0"/>
              <a:t> </a:t>
            </a:r>
            <a:r>
              <a:rPr lang="en-US" sz="1800" dirty="0" err="1" smtClean="0"/>
              <a:t>đoàn</a:t>
            </a:r>
            <a:r>
              <a:rPr lang="en-US" sz="1800" dirty="0" smtClean="0"/>
              <a:t> </a:t>
            </a:r>
            <a:r>
              <a:rPr lang="vi-VN" sz="1800" dirty="0" smtClean="0"/>
              <a:t>để các đơn vị trực tiếp cập nhật thông tin Thi đua Khen thưởng, vừa đảm bảo đúng chức năng nhiệm vụ vừa đảm bảo tính chính xác, kịp thời</a:t>
            </a:r>
            <a:r>
              <a:rPr lang="en-US" sz="1800" dirty="0" smtClean="0"/>
              <a:t>.</a:t>
            </a:r>
          </a:p>
          <a:p>
            <a:pPr>
              <a:lnSpc>
                <a:spcPct val="150000"/>
              </a:lnSpc>
            </a:pPr>
            <a:r>
              <a:rPr lang="en-US" sz="1800" dirty="0" smtClean="0"/>
              <a:t>S</a:t>
            </a:r>
            <a:r>
              <a:rPr lang="vi-VN" sz="1800" dirty="0" smtClean="0"/>
              <a:t>ử dụng nền tảng công nghệ mới để tăng cường khả năng bảo mật, hiệu suất làm việc của hệ thống, cũng như khả năng tích hợp với các hệ thống khác của Tập đoàn.</a:t>
            </a:r>
            <a:endParaRPr lang="en-US" sz="2000" dirty="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4</a:t>
            </a:fld>
            <a:endParaRPr lang="en-US"/>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3200" b="1" dirty="0" smtClean="0">
                <a:latin typeface="Arial" charset="0"/>
              </a:rPr>
              <a:t>I.</a:t>
            </a:r>
            <a:r>
              <a:rPr lang="en-US" sz="3200" b="1" dirty="0" smtClean="0">
                <a:latin typeface="Arial" charset="0"/>
              </a:rPr>
              <a:t>2. </a:t>
            </a:r>
            <a:r>
              <a:rPr lang="en-US" sz="3200" b="1" dirty="0" err="1" smtClean="0">
                <a:latin typeface="Arial" charset="0"/>
              </a:rPr>
              <a:t>Phạm</a:t>
            </a:r>
            <a:r>
              <a:rPr lang="en-US" sz="3200" b="1" dirty="0" smtClean="0">
                <a:latin typeface="Arial" charset="0"/>
              </a:rPr>
              <a:t> vi </a:t>
            </a:r>
            <a:r>
              <a:rPr lang="en-US" sz="3200" b="1" dirty="0" err="1" smtClean="0">
                <a:latin typeface="Arial" charset="0"/>
              </a:rPr>
              <a:t>triển</a:t>
            </a:r>
            <a:r>
              <a:rPr lang="en-US" sz="3200" b="1" dirty="0" smtClean="0">
                <a:latin typeface="Arial" charset="0"/>
              </a:rPr>
              <a:t> </a:t>
            </a:r>
            <a:r>
              <a:rPr lang="en-US" sz="3200" b="1" dirty="0" err="1" smtClean="0">
                <a:latin typeface="Arial" charset="0"/>
              </a:rPr>
              <a:t>khai</a:t>
            </a:r>
            <a:endParaRPr lang="en-US" sz="3200" b="1" dirty="0">
              <a:latin typeface="Arial" charset="0"/>
            </a:endParaRPr>
          </a:p>
        </p:txBody>
      </p:sp>
      <p:sp>
        <p:nvSpPr>
          <p:cNvPr id="3" name="Content Placeholder 2"/>
          <p:cNvSpPr>
            <a:spLocks noGrp="1"/>
          </p:cNvSpPr>
          <p:nvPr>
            <p:ph idx="1"/>
          </p:nvPr>
        </p:nvSpPr>
        <p:spPr>
          <a:xfrm>
            <a:off x="304800" y="1905000"/>
            <a:ext cx="8650288" cy="4724400"/>
          </a:xfrm>
        </p:spPr>
        <p:txBody>
          <a:bodyPr/>
          <a:lstStyle/>
          <a:p>
            <a:pPr>
              <a:lnSpc>
                <a:spcPct val="150000"/>
              </a:lnSpc>
            </a:pPr>
            <a:r>
              <a:rPr lang="vi-VN" sz="1800" dirty="0" smtClean="0"/>
              <a:t>Triển khai Hệ thống CSDL quản lý Thi đua Khen thưởng đến tất cả các đơn vị trong Tập đoàn.</a:t>
            </a:r>
          </a:p>
          <a:p>
            <a:pPr>
              <a:lnSpc>
                <a:spcPct val="150000"/>
              </a:lnSpc>
            </a:pPr>
            <a:r>
              <a:rPr lang="vi-VN" sz="1800" dirty="0" smtClean="0"/>
              <a:t>Mô hình quản lý thực hiện theo 3 cấp:  </a:t>
            </a:r>
            <a:endParaRPr lang="en-US" sz="1800" dirty="0" smtClean="0"/>
          </a:p>
          <a:p>
            <a:pPr>
              <a:lnSpc>
                <a:spcPct val="150000"/>
              </a:lnSpc>
            </a:pPr>
            <a:endParaRPr lang="en-US" sz="1800" dirty="0" smtClean="0"/>
          </a:p>
          <a:p>
            <a:pPr>
              <a:lnSpc>
                <a:spcPct val="150000"/>
              </a:lnSpc>
            </a:pPr>
            <a:endParaRPr lang="en-US" sz="1800" dirty="0"/>
          </a:p>
          <a:p>
            <a:pPr>
              <a:lnSpc>
                <a:spcPct val="150000"/>
              </a:lnSpc>
            </a:pPr>
            <a:endParaRPr lang="en-US" sz="1800" dirty="0" smtClean="0"/>
          </a:p>
          <a:p>
            <a:pPr>
              <a:lnSpc>
                <a:spcPct val="150000"/>
              </a:lnSpc>
            </a:pPr>
            <a:endParaRPr lang="en-US" sz="1800" dirty="0"/>
          </a:p>
          <a:p>
            <a:pPr>
              <a:lnSpc>
                <a:spcPct val="150000"/>
              </a:lnSpc>
            </a:pPr>
            <a:endParaRPr lang="en-US" sz="1800" dirty="0" smtClean="0"/>
          </a:p>
          <a:p>
            <a:pPr>
              <a:lnSpc>
                <a:spcPct val="150000"/>
              </a:lnSpc>
            </a:pPr>
            <a:r>
              <a:rPr lang="vi-VN" sz="1800" dirty="0" smtClean="0"/>
              <a:t>Tại mỗi đơn vị ở các cấp sẽ được phân quyền để chủ động thực hiện cập nhật thông tin và chịu trách nhiệm về dữ liệu Thi đua Khen thưởng của đơn vị mình.</a:t>
            </a:r>
            <a:endParaRPr lang="en-US" sz="1800" dirty="0" smtClean="0"/>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5</a:t>
            </a:fld>
            <a:endParaRPr lang="en-US"/>
          </a:p>
        </p:txBody>
      </p:sp>
      <p:grpSp>
        <p:nvGrpSpPr>
          <p:cNvPr id="20" name="Group 19"/>
          <p:cNvGrpSpPr/>
          <p:nvPr/>
        </p:nvGrpSpPr>
        <p:grpSpPr>
          <a:xfrm>
            <a:off x="23813" y="3276600"/>
            <a:ext cx="9096375" cy="2162175"/>
            <a:chOff x="0" y="0"/>
            <a:chExt cx="9096375" cy="2162175"/>
          </a:xfrm>
        </p:grpSpPr>
        <p:sp>
          <p:nvSpPr>
            <p:cNvPr id="21" name="Text Box 2"/>
            <p:cNvSpPr txBox="1">
              <a:spLocks noChangeArrowheads="1"/>
            </p:cNvSpPr>
            <p:nvPr/>
          </p:nvSpPr>
          <p:spPr bwMode="auto">
            <a:xfrm>
              <a:off x="3924300" y="0"/>
              <a:ext cx="1238250" cy="26670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PVN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2"/>
            <p:cNvSpPr txBox="1">
              <a:spLocks noChangeArrowheads="1"/>
            </p:cNvSpPr>
            <p:nvPr/>
          </p:nvSpPr>
          <p:spPr bwMode="auto">
            <a:xfrm>
              <a:off x="0" y="523875"/>
              <a:ext cx="9096375" cy="1638300"/>
            </a:xfrm>
            <a:prstGeom prst="rect">
              <a:avLst/>
            </a:prstGeom>
            <a:solidFill>
              <a:schemeClr val="accent1">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marL="0" marR="0" algn="ctr">
                <a:lnSpc>
                  <a:spcPct val="107000"/>
                </a:lnSpc>
                <a:spcBef>
                  <a:spcPts val="0"/>
                </a:spcBef>
                <a:spcAft>
                  <a:spcPts val="800"/>
                </a:spcAft>
              </a:pPr>
              <a:r>
                <a:rPr lang="vi-VN" sz="1300">
                  <a:effectLst/>
                  <a:latin typeface="Times New Roman" panose="02020603050405020304" pitchFamily="18" charset="0"/>
                  <a:ea typeface="Calibri" panose="020F0502020204030204" pitchFamily="34" charset="0"/>
                  <a:cs typeface="Times New Roman" panose="02020603050405020304" pitchFamily="18" charset="0"/>
                </a:rPr>
                <a:t>Đơn vị thành viên cấp I</a:t>
              </a:r>
              <a:endParaRPr lang="en-US" sz="1100">
                <a:effectLst/>
                <a:ea typeface="Calibri" panose="020F0502020204030204" pitchFamily="34" charset="0"/>
                <a:cs typeface="Times New Roman" panose="02020603050405020304" pitchFamily="18" charset="0"/>
              </a:endParaRPr>
            </a:p>
          </p:txBody>
        </p:sp>
        <p:grpSp>
          <p:nvGrpSpPr>
            <p:cNvPr id="23" name="Group 22"/>
            <p:cNvGrpSpPr/>
            <p:nvPr/>
          </p:nvGrpSpPr>
          <p:grpSpPr>
            <a:xfrm>
              <a:off x="95250" y="285750"/>
              <a:ext cx="8934450" cy="1752600"/>
              <a:chOff x="0" y="0"/>
              <a:chExt cx="8934450" cy="1752600"/>
            </a:xfrm>
          </p:grpSpPr>
          <p:sp>
            <p:nvSpPr>
              <p:cNvPr id="24" name="Text Box 2"/>
              <p:cNvSpPr txBox="1">
                <a:spLocks noChangeArrowheads="1"/>
              </p:cNvSpPr>
              <p:nvPr/>
            </p:nvSpPr>
            <p:spPr bwMode="auto">
              <a:xfrm>
                <a:off x="819150" y="542925"/>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Tổng công 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p:cNvSpPr txBox="1">
                <a:spLocks noChangeArrowheads="1"/>
              </p:cNvSpPr>
              <p:nvPr/>
            </p:nvSpPr>
            <p:spPr bwMode="auto">
              <a:xfrm>
                <a:off x="3838575" y="542925"/>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Tổng công 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3"/>
              <p:cNvSpPr txBox="1">
                <a:spLocks noChangeArrowheads="1"/>
              </p:cNvSpPr>
              <p:nvPr/>
            </p:nvSpPr>
            <p:spPr bwMode="auto">
              <a:xfrm>
                <a:off x="6867525" y="542925"/>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Tổng công 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Down Arrow 26"/>
              <p:cNvSpPr/>
              <p:nvPr/>
            </p:nvSpPr>
            <p:spPr>
              <a:xfrm>
                <a:off x="4371975" y="0"/>
                <a:ext cx="161925"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Text Box 2"/>
              <p:cNvSpPr txBox="1">
                <a:spLocks noChangeArrowheads="1"/>
              </p:cNvSpPr>
              <p:nvPr/>
            </p:nvSpPr>
            <p:spPr bwMode="auto">
              <a:xfrm>
                <a:off x="0" y="1095375"/>
                <a:ext cx="2886075" cy="657225"/>
              </a:xfrm>
              <a:prstGeom prst="rect">
                <a:avLst/>
              </a:prstGeom>
              <a:solidFill>
                <a:schemeClr val="accent1">
                  <a:lumMod val="60000"/>
                  <a:lumOff val="4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marL="0" marR="0" algn="ctr">
                  <a:lnSpc>
                    <a:spcPct val="107000"/>
                  </a:lnSpc>
                  <a:spcBef>
                    <a:spcPts val="0"/>
                  </a:spcBef>
                  <a:spcAft>
                    <a:spcPts val="800"/>
                  </a:spcAft>
                </a:pPr>
                <a:r>
                  <a:rPr lang="vi-VN" sz="1300">
                    <a:effectLst/>
                    <a:latin typeface="Times New Roman" panose="02020603050405020304" pitchFamily="18" charset="0"/>
                    <a:ea typeface="Calibri" panose="020F0502020204030204" pitchFamily="34" charset="0"/>
                    <a:cs typeface="Times New Roman" panose="02020603050405020304" pitchFamily="18" charset="0"/>
                  </a:rPr>
                  <a:t>Đơn vị thành viên cấp I</a:t>
                </a:r>
                <a:r>
                  <a:rPr lang="en-US" sz="1300">
                    <a:effectLst/>
                    <a:latin typeface="Times New Roman" panose="02020603050405020304" pitchFamily="18" charset="0"/>
                    <a:ea typeface="Calibri" panose="020F0502020204030204" pitchFamily="34" charset="0"/>
                    <a:cs typeface="Times New Roman" panose="02020603050405020304" pitchFamily="18" charset="0"/>
                  </a:rPr>
                  <a:t>I</a:t>
                </a:r>
                <a:endParaRPr lang="en-US" sz="1100">
                  <a:effectLst/>
                  <a:ea typeface="Calibri" panose="020F0502020204030204" pitchFamily="34" charset="0"/>
                  <a:cs typeface="Times New Roman" panose="02020603050405020304" pitchFamily="18" charset="0"/>
                </a:endParaRPr>
              </a:p>
            </p:txBody>
          </p:sp>
          <p:sp>
            <p:nvSpPr>
              <p:cNvPr id="29" name="Text Box 2"/>
              <p:cNvSpPr txBox="1">
                <a:spLocks noChangeArrowheads="1"/>
              </p:cNvSpPr>
              <p:nvPr/>
            </p:nvSpPr>
            <p:spPr bwMode="auto">
              <a:xfrm>
                <a:off x="76200" y="1390650"/>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Công ty con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5"/>
              <p:cNvSpPr txBox="1">
                <a:spLocks noChangeArrowheads="1"/>
              </p:cNvSpPr>
              <p:nvPr/>
            </p:nvSpPr>
            <p:spPr bwMode="auto">
              <a:xfrm>
                <a:off x="1562100" y="1390650"/>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Công ty con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Down Arrow 30"/>
              <p:cNvSpPr/>
              <p:nvPr/>
            </p:nvSpPr>
            <p:spPr>
              <a:xfrm>
                <a:off x="1362075" y="847725"/>
                <a:ext cx="161925" cy="22860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Text Box 2"/>
              <p:cNvSpPr txBox="1">
                <a:spLocks noChangeArrowheads="1"/>
              </p:cNvSpPr>
              <p:nvPr/>
            </p:nvSpPr>
            <p:spPr bwMode="auto">
              <a:xfrm>
                <a:off x="3019425" y="1095375"/>
                <a:ext cx="2886075" cy="657225"/>
              </a:xfrm>
              <a:prstGeom prst="rect">
                <a:avLst/>
              </a:prstGeom>
              <a:solidFill>
                <a:schemeClr val="accent1">
                  <a:lumMod val="60000"/>
                  <a:lumOff val="4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marL="0" marR="0" algn="ctr">
                  <a:lnSpc>
                    <a:spcPct val="107000"/>
                  </a:lnSpc>
                  <a:spcBef>
                    <a:spcPts val="0"/>
                  </a:spcBef>
                  <a:spcAft>
                    <a:spcPts val="800"/>
                  </a:spcAft>
                </a:pPr>
                <a:r>
                  <a:rPr lang="vi-VN" sz="1300">
                    <a:effectLst/>
                    <a:latin typeface="Times New Roman" panose="02020603050405020304" pitchFamily="18" charset="0"/>
                    <a:ea typeface="Calibri" panose="020F0502020204030204" pitchFamily="34" charset="0"/>
                    <a:cs typeface="Times New Roman" panose="02020603050405020304" pitchFamily="18" charset="0"/>
                  </a:rPr>
                  <a:t>Đơn vị thành viên cấp I</a:t>
                </a:r>
                <a:r>
                  <a:rPr lang="en-US" sz="1300">
                    <a:effectLst/>
                    <a:latin typeface="Times New Roman" panose="02020603050405020304" pitchFamily="18" charset="0"/>
                    <a:ea typeface="Calibri" panose="020F0502020204030204" pitchFamily="34" charset="0"/>
                    <a:cs typeface="Times New Roman" panose="02020603050405020304" pitchFamily="18" charset="0"/>
                  </a:rPr>
                  <a:t>I</a:t>
                </a:r>
                <a:endParaRPr lang="en-US" sz="1100">
                  <a:effectLst/>
                  <a:ea typeface="Calibri" panose="020F0502020204030204" pitchFamily="34" charset="0"/>
                  <a:cs typeface="Times New Roman" panose="02020603050405020304" pitchFamily="18" charset="0"/>
                </a:endParaRPr>
              </a:p>
            </p:txBody>
          </p:sp>
          <p:sp>
            <p:nvSpPr>
              <p:cNvPr id="33" name="Text Box 2"/>
              <p:cNvSpPr txBox="1">
                <a:spLocks noChangeArrowheads="1"/>
              </p:cNvSpPr>
              <p:nvPr/>
            </p:nvSpPr>
            <p:spPr bwMode="auto">
              <a:xfrm>
                <a:off x="3095625" y="1390650"/>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Công ty con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xt Box 19"/>
              <p:cNvSpPr txBox="1">
                <a:spLocks noChangeArrowheads="1"/>
              </p:cNvSpPr>
              <p:nvPr/>
            </p:nvSpPr>
            <p:spPr bwMode="auto">
              <a:xfrm>
                <a:off x="4581525" y="1390650"/>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Công ty con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Down Arrow 34"/>
              <p:cNvSpPr/>
              <p:nvPr/>
            </p:nvSpPr>
            <p:spPr>
              <a:xfrm>
                <a:off x="4381500" y="847725"/>
                <a:ext cx="161925" cy="22860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 Box 2"/>
              <p:cNvSpPr txBox="1">
                <a:spLocks noChangeArrowheads="1"/>
              </p:cNvSpPr>
              <p:nvPr/>
            </p:nvSpPr>
            <p:spPr bwMode="auto">
              <a:xfrm>
                <a:off x="6048375" y="1095375"/>
                <a:ext cx="2886075" cy="657225"/>
              </a:xfrm>
              <a:prstGeom prst="rect">
                <a:avLst/>
              </a:prstGeom>
              <a:solidFill>
                <a:schemeClr val="accent1">
                  <a:lumMod val="60000"/>
                  <a:lumOff val="40000"/>
                </a:schemeClr>
              </a:solidFill>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marL="0" marR="0" algn="ctr">
                  <a:lnSpc>
                    <a:spcPct val="107000"/>
                  </a:lnSpc>
                  <a:spcBef>
                    <a:spcPts val="0"/>
                  </a:spcBef>
                  <a:spcAft>
                    <a:spcPts val="800"/>
                  </a:spcAft>
                </a:pPr>
                <a:r>
                  <a:rPr lang="vi-VN" sz="1300">
                    <a:effectLst/>
                    <a:latin typeface="Times New Roman" panose="02020603050405020304" pitchFamily="18" charset="0"/>
                    <a:ea typeface="Calibri" panose="020F0502020204030204" pitchFamily="34" charset="0"/>
                    <a:cs typeface="Times New Roman" panose="02020603050405020304" pitchFamily="18" charset="0"/>
                  </a:rPr>
                  <a:t>Đơn vị thành viên cấp I</a:t>
                </a:r>
                <a:r>
                  <a:rPr lang="en-US" sz="1300">
                    <a:effectLst/>
                    <a:latin typeface="Times New Roman" panose="02020603050405020304" pitchFamily="18" charset="0"/>
                    <a:ea typeface="Calibri" panose="020F0502020204030204" pitchFamily="34" charset="0"/>
                    <a:cs typeface="Times New Roman" panose="02020603050405020304" pitchFamily="18" charset="0"/>
                  </a:rPr>
                  <a:t>I</a:t>
                </a:r>
                <a:endParaRPr lang="en-US" sz="1100">
                  <a:effectLst/>
                  <a:ea typeface="Calibri" panose="020F0502020204030204" pitchFamily="34" charset="0"/>
                  <a:cs typeface="Times New Roman" panose="02020603050405020304" pitchFamily="18" charset="0"/>
                </a:endParaRPr>
              </a:p>
            </p:txBody>
          </p:sp>
          <p:sp>
            <p:nvSpPr>
              <p:cNvPr id="37" name="Text Box 2"/>
              <p:cNvSpPr txBox="1">
                <a:spLocks noChangeArrowheads="1"/>
              </p:cNvSpPr>
              <p:nvPr/>
            </p:nvSpPr>
            <p:spPr bwMode="auto">
              <a:xfrm>
                <a:off x="6124575" y="1390650"/>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Công ty con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24"/>
              <p:cNvSpPr txBox="1">
                <a:spLocks noChangeArrowheads="1"/>
              </p:cNvSpPr>
              <p:nvPr/>
            </p:nvSpPr>
            <p:spPr bwMode="auto">
              <a:xfrm>
                <a:off x="7610475" y="1390650"/>
                <a:ext cx="1247775" cy="285750"/>
              </a:xfrm>
              <a:prstGeom prst="rect">
                <a:avLst/>
              </a:prstGeom>
              <a:solidFill>
                <a:srgbClr val="FFC000"/>
              </a:solidFill>
              <a:ln w="9525">
                <a:solidFill>
                  <a:schemeClr val="accent2">
                    <a:lumMod val="75000"/>
                  </a:schemeClr>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Công ty con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3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Down Arrow 38"/>
              <p:cNvSpPr/>
              <p:nvPr/>
            </p:nvSpPr>
            <p:spPr>
              <a:xfrm>
                <a:off x="7410450" y="847725"/>
                <a:ext cx="161925" cy="22860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3200" b="1" dirty="0" smtClean="0">
                <a:latin typeface="Arial" charset="0"/>
              </a:rPr>
              <a:t>I.</a:t>
            </a:r>
            <a:r>
              <a:rPr lang="en-US" sz="3200" b="1" dirty="0" smtClean="0">
                <a:latin typeface="Arial" charset="0"/>
              </a:rPr>
              <a:t>3. </a:t>
            </a:r>
            <a:r>
              <a:rPr lang="en-US" sz="3200" b="1" dirty="0" err="1" smtClean="0">
                <a:latin typeface="Arial" charset="0"/>
              </a:rPr>
              <a:t>Nội</a:t>
            </a:r>
            <a:r>
              <a:rPr lang="en-US" sz="3200" b="1" dirty="0" smtClean="0">
                <a:latin typeface="Arial" charset="0"/>
              </a:rPr>
              <a:t> dung </a:t>
            </a:r>
            <a:r>
              <a:rPr lang="en-US" sz="3200" b="1" dirty="0" err="1" smtClean="0">
                <a:latin typeface="Arial" charset="0"/>
              </a:rPr>
              <a:t>thông</a:t>
            </a:r>
            <a:r>
              <a:rPr lang="en-US" sz="3200" b="1" dirty="0" smtClean="0">
                <a:latin typeface="Arial" charset="0"/>
              </a:rPr>
              <a:t> tin </a:t>
            </a:r>
            <a:r>
              <a:rPr lang="en-US" sz="3200" b="1" dirty="0" err="1" smtClean="0">
                <a:latin typeface="Arial" charset="0"/>
              </a:rPr>
              <a:t>quản</a:t>
            </a:r>
            <a:r>
              <a:rPr lang="en-US" sz="3200" b="1" dirty="0" smtClean="0">
                <a:latin typeface="Arial" charset="0"/>
              </a:rPr>
              <a:t> </a:t>
            </a:r>
            <a:r>
              <a:rPr lang="en-US" sz="3200" b="1" dirty="0" err="1" smtClean="0">
                <a:latin typeface="Arial" charset="0"/>
              </a:rPr>
              <a:t>lý</a:t>
            </a:r>
            <a:endParaRPr lang="en-US" sz="3200" b="1" dirty="0">
              <a:latin typeface="Arial" charset="0"/>
            </a:endParaRPr>
          </a:p>
        </p:txBody>
      </p:sp>
      <p:sp>
        <p:nvSpPr>
          <p:cNvPr id="3" name="Content Placeholder 2"/>
          <p:cNvSpPr>
            <a:spLocks noGrp="1"/>
          </p:cNvSpPr>
          <p:nvPr>
            <p:ph idx="1"/>
          </p:nvPr>
        </p:nvSpPr>
        <p:spPr>
          <a:xfrm>
            <a:off x="304800" y="1905000"/>
            <a:ext cx="8650288" cy="4724400"/>
          </a:xfrm>
        </p:spPr>
        <p:txBody>
          <a:bodyPr/>
          <a:lstStyle/>
          <a:p>
            <a:pPr marL="342900" lvl="1" indent="-342900">
              <a:lnSpc>
                <a:spcPct val="150000"/>
              </a:lnSpc>
              <a:buClr>
                <a:schemeClr val="folHlink"/>
              </a:buClr>
              <a:buSzPct val="60000"/>
            </a:pPr>
            <a:r>
              <a:rPr lang="en-US" sz="1800" dirty="0" err="1" smtClean="0">
                <a:ea typeface="+mn-ea"/>
              </a:rPr>
              <a:t>Danh</a:t>
            </a:r>
            <a:r>
              <a:rPr lang="en-US" sz="1800" dirty="0" smtClean="0">
                <a:ea typeface="+mn-ea"/>
              </a:rPr>
              <a:t> </a:t>
            </a:r>
            <a:r>
              <a:rPr lang="en-US" sz="1800" dirty="0" err="1" smtClean="0">
                <a:ea typeface="+mn-ea"/>
              </a:rPr>
              <a:t>mục</a:t>
            </a:r>
            <a:r>
              <a:rPr lang="en-US" sz="1800" dirty="0" smtClean="0">
                <a:ea typeface="+mn-ea"/>
              </a:rPr>
              <a:t> </a:t>
            </a:r>
            <a:r>
              <a:rPr lang="en-US" sz="1800" dirty="0" err="1" smtClean="0">
                <a:ea typeface="+mn-ea"/>
              </a:rPr>
              <a:t>các</a:t>
            </a:r>
            <a:r>
              <a:rPr lang="en-US" sz="1800" dirty="0" smtClean="0">
                <a:ea typeface="+mn-ea"/>
              </a:rPr>
              <a:t> </a:t>
            </a:r>
            <a:r>
              <a:rPr lang="en-US" sz="1800" dirty="0" err="1" smtClean="0">
                <a:ea typeface="+mn-ea"/>
              </a:rPr>
              <a:t>danh</a:t>
            </a:r>
            <a:r>
              <a:rPr lang="en-US" sz="1800" dirty="0" smtClean="0">
                <a:ea typeface="+mn-ea"/>
              </a:rPr>
              <a:t> </a:t>
            </a:r>
            <a:r>
              <a:rPr lang="en-US" sz="1800" dirty="0" err="1" smtClean="0">
                <a:ea typeface="+mn-ea"/>
              </a:rPr>
              <a:t>hiệu</a:t>
            </a:r>
            <a:r>
              <a:rPr lang="en-US" sz="1800" dirty="0" smtClean="0">
                <a:ea typeface="+mn-ea"/>
              </a:rPr>
              <a:t> </a:t>
            </a:r>
            <a:r>
              <a:rPr lang="en-US" sz="1800" dirty="0" err="1" smtClean="0">
                <a:ea typeface="+mn-ea"/>
              </a:rPr>
              <a:t>và</a:t>
            </a:r>
            <a:r>
              <a:rPr lang="en-US" sz="1800" dirty="0" smtClean="0">
                <a:ea typeface="+mn-ea"/>
              </a:rPr>
              <a:t> </a:t>
            </a:r>
            <a:r>
              <a:rPr lang="en-US" sz="1800" dirty="0" err="1" smtClean="0">
                <a:ea typeface="+mn-ea"/>
              </a:rPr>
              <a:t>hình</a:t>
            </a:r>
            <a:r>
              <a:rPr lang="en-US" sz="1800" dirty="0" smtClean="0">
                <a:ea typeface="+mn-ea"/>
              </a:rPr>
              <a:t> </a:t>
            </a:r>
            <a:r>
              <a:rPr lang="en-US" sz="1800" dirty="0" err="1" smtClean="0">
                <a:ea typeface="+mn-ea"/>
              </a:rPr>
              <a:t>thức</a:t>
            </a:r>
            <a:r>
              <a:rPr lang="en-US" sz="1800" dirty="0" smtClean="0">
                <a:ea typeface="+mn-ea"/>
              </a:rPr>
              <a:t> </a:t>
            </a:r>
            <a:r>
              <a:rPr lang="en-US" sz="1800" dirty="0" err="1" smtClean="0">
                <a:ea typeface="+mn-ea"/>
              </a:rPr>
              <a:t>khen</a:t>
            </a:r>
            <a:r>
              <a:rPr lang="en-US" sz="1800" dirty="0" smtClean="0">
                <a:ea typeface="+mn-ea"/>
              </a:rPr>
              <a:t> </a:t>
            </a:r>
            <a:r>
              <a:rPr lang="en-US" sz="1800" dirty="0" err="1" smtClean="0">
                <a:ea typeface="+mn-ea"/>
              </a:rPr>
              <a:t>thưởng</a:t>
            </a:r>
            <a:r>
              <a:rPr lang="en-US" sz="1800" dirty="0" smtClean="0">
                <a:ea typeface="+mn-ea"/>
              </a:rPr>
              <a:t>.</a:t>
            </a:r>
          </a:p>
          <a:p>
            <a:pPr marL="342900" lvl="1" indent="-342900">
              <a:lnSpc>
                <a:spcPct val="150000"/>
              </a:lnSpc>
              <a:buClr>
                <a:schemeClr val="folHlink"/>
              </a:buClr>
              <a:buSzPct val="60000"/>
            </a:pPr>
            <a:r>
              <a:rPr lang="en-US" sz="1800" dirty="0" err="1" smtClean="0">
                <a:ea typeface="+mn-ea"/>
              </a:rPr>
              <a:t>Thông</a:t>
            </a:r>
            <a:r>
              <a:rPr lang="en-US" sz="1800" dirty="0" smtClean="0">
                <a:ea typeface="+mn-ea"/>
              </a:rPr>
              <a:t> tin </a:t>
            </a:r>
            <a:r>
              <a:rPr lang="en-US" sz="1800" dirty="0" err="1" smtClean="0">
                <a:ea typeface="+mn-ea"/>
              </a:rPr>
              <a:t>hồ</a:t>
            </a:r>
            <a:r>
              <a:rPr lang="en-US" sz="1800" dirty="0" smtClean="0">
                <a:ea typeface="+mn-ea"/>
              </a:rPr>
              <a:t> </a:t>
            </a:r>
            <a:r>
              <a:rPr lang="en-US" sz="1800" dirty="0" err="1" smtClean="0">
                <a:ea typeface="+mn-ea"/>
              </a:rPr>
              <a:t>sơ</a:t>
            </a:r>
            <a:r>
              <a:rPr lang="en-US" sz="1800" dirty="0" smtClean="0">
                <a:ea typeface="+mn-ea"/>
              </a:rPr>
              <a:t> </a:t>
            </a:r>
            <a:r>
              <a:rPr lang="en-US" sz="1800" dirty="0" err="1" smtClean="0">
                <a:ea typeface="+mn-ea"/>
              </a:rPr>
              <a:t>cá</a:t>
            </a:r>
            <a:r>
              <a:rPr lang="en-US" sz="1800" dirty="0" smtClean="0">
                <a:ea typeface="+mn-ea"/>
              </a:rPr>
              <a:t> </a:t>
            </a:r>
            <a:r>
              <a:rPr lang="en-US" sz="1800" dirty="0" err="1" smtClean="0">
                <a:ea typeface="+mn-ea"/>
              </a:rPr>
              <a:t>nhân</a:t>
            </a:r>
            <a:r>
              <a:rPr lang="en-US" sz="1800" dirty="0" smtClean="0">
                <a:ea typeface="+mn-ea"/>
              </a:rPr>
              <a:t>, </a:t>
            </a:r>
            <a:r>
              <a:rPr lang="en-US" sz="1800" dirty="0" err="1" smtClean="0"/>
              <a:t>quá</a:t>
            </a:r>
            <a:r>
              <a:rPr lang="en-US" sz="1800" dirty="0" smtClean="0"/>
              <a:t> </a:t>
            </a:r>
            <a:r>
              <a:rPr lang="en-US" sz="1800" dirty="0" err="1" smtClean="0"/>
              <a:t>trình</a:t>
            </a:r>
            <a:r>
              <a:rPr lang="en-US" sz="1800" dirty="0" smtClean="0"/>
              <a:t> </a:t>
            </a:r>
            <a:r>
              <a:rPr lang="en-US" sz="1800" dirty="0" err="1" smtClean="0"/>
              <a:t>công</a:t>
            </a:r>
            <a:r>
              <a:rPr lang="en-US" sz="1800" dirty="0" smtClean="0"/>
              <a:t> </a:t>
            </a:r>
            <a:r>
              <a:rPr lang="en-US" sz="1800" dirty="0" err="1" smtClean="0"/>
              <a:t>tác</a:t>
            </a:r>
            <a:r>
              <a:rPr lang="en-US" sz="1800" dirty="0" smtClean="0"/>
              <a:t> </a:t>
            </a:r>
            <a:r>
              <a:rPr lang="en-US" sz="1800" dirty="0" err="1" smtClean="0">
                <a:ea typeface="+mn-ea"/>
              </a:rPr>
              <a:t>của</a:t>
            </a:r>
            <a:r>
              <a:rPr lang="en-US" sz="1800" dirty="0" smtClean="0">
                <a:ea typeface="+mn-ea"/>
              </a:rPr>
              <a:t> </a:t>
            </a:r>
            <a:r>
              <a:rPr lang="en-US" sz="1800" dirty="0" err="1" smtClean="0">
                <a:ea typeface="+mn-ea"/>
              </a:rPr>
              <a:t>cán</a:t>
            </a:r>
            <a:r>
              <a:rPr lang="en-US" sz="1800" dirty="0" smtClean="0">
                <a:ea typeface="+mn-ea"/>
              </a:rPr>
              <a:t> </a:t>
            </a:r>
            <a:r>
              <a:rPr lang="en-US" sz="1800" dirty="0" err="1" smtClean="0">
                <a:ea typeface="+mn-ea"/>
              </a:rPr>
              <a:t>bộ</a:t>
            </a:r>
            <a:r>
              <a:rPr lang="en-US" sz="1800" dirty="0" smtClean="0">
                <a:ea typeface="+mn-ea"/>
              </a:rPr>
              <a:t>, </a:t>
            </a:r>
            <a:r>
              <a:rPr lang="en-US" sz="1800" dirty="0" err="1" smtClean="0">
                <a:ea typeface="+mn-ea"/>
              </a:rPr>
              <a:t>nhân</a:t>
            </a:r>
            <a:r>
              <a:rPr lang="en-US" sz="1800" dirty="0" smtClean="0">
                <a:ea typeface="+mn-ea"/>
              </a:rPr>
              <a:t> </a:t>
            </a:r>
            <a:r>
              <a:rPr lang="en-US" sz="1800" dirty="0" err="1" smtClean="0">
                <a:ea typeface="+mn-ea"/>
              </a:rPr>
              <a:t>viên</a:t>
            </a:r>
            <a:r>
              <a:rPr lang="en-US" sz="1800" dirty="0" smtClean="0">
                <a:ea typeface="+mn-ea"/>
              </a:rPr>
              <a:t>.</a:t>
            </a:r>
          </a:p>
          <a:p>
            <a:pPr marL="342900" lvl="1" indent="-342900">
              <a:lnSpc>
                <a:spcPct val="150000"/>
              </a:lnSpc>
              <a:buClr>
                <a:schemeClr val="folHlink"/>
              </a:buClr>
              <a:buSzPct val="60000"/>
            </a:pPr>
            <a:r>
              <a:rPr lang="en-US" sz="1800" dirty="0" err="1" smtClean="0">
                <a:ea typeface="+mn-ea"/>
              </a:rPr>
              <a:t>Thông</a:t>
            </a:r>
            <a:r>
              <a:rPr lang="en-US" sz="1800" dirty="0" smtClean="0">
                <a:ea typeface="+mn-ea"/>
              </a:rPr>
              <a:t> tin </a:t>
            </a:r>
            <a:r>
              <a:rPr lang="en-US" sz="1800" dirty="0" err="1" smtClean="0">
                <a:ea typeface="+mn-ea"/>
              </a:rPr>
              <a:t>thành</a:t>
            </a:r>
            <a:r>
              <a:rPr lang="en-US" sz="1800" dirty="0" smtClean="0">
                <a:ea typeface="+mn-ea"/>
              </a:rPr>
              <a:t> </a:t>
            </a:r>
            <a:r>
              <a:rPr lang="en-US" sz="1800" dirty="0" err="1" smtClean="0">
                <a:ea typeface="+mn-ea"/>
              </a:rPr>
              <a:t>tích</a:t>
            </a:r>
            <a:r>
              <a:rPr lang="en-US" sz="1800" dirty="0" smtClean="0">
                <a:ea typeface="+mn-ea"/>
              </a:rPr>
              <a:t> </a:t>
            </a:r>
            <a:r>
              <a:rPr lang="en-US" sz="1800" dirty="0" err="1" smtClean="0">
                <a:ea typeface="+mn-ea"/>
              </a:rPr>
              <a:t>khen</a:t>
            </a:r>
            <a:r>
              <a:rPr lang="en-US" sz="1800" dirty="0" smtClean="0">
                <a:ea typeface="+mn-ea"/>
              </a:rPr>
              <a:t> </a:t>
            </a:r>
            <a:r>
              <a:rPr lang="en-US" sz="1800" dirty="0" err="1" smtClean="0">
                <a:ea typeface="+mn-ea"/>
              </a:rPr>
              <a:t>thưởng</a:t>
            </a:r>
            <a:r>
              <a:rPr lang="en-US" sz="1800" dirty="0" smtClean="0">
                <a:ea typeface="+mn-ea"/>
              </a:rPr>
              <a:t>, </a:t>
            </a:r>
            <a:r>
              <a:rPr lang="en-US" sz="1800" dirty="0" err="1" smtClean="0">
                <a:ea typeface="+mn-ea"/>
              </a:rPr>
              <a:t>sáng</a:t>
            </a:r>
            <a:r>
              <a:rPr lang="en-US" sz="1800" dirty="0" smtClean="0">
                <a:ea typeface="+mn-ea"/>
              </a:rPr>
              <a:t> </a:t>
            </a:r>
            <a:r>
              <a:rPr lang="en-US" sz="1800" dirty="0" err="1" smtClean="0">
                <a:ea typeface="+mn-ea"/>
              </a:rPr>
              <a:t>kiến</a:t>
            </a:r>
            <a:r>
              <a:rPr lang="en-US" sz="1800" dirty="0" smtClean="0">
                <a:ea typeface="+mn-ea"/>
              </a:rPr>
              <a:t> </a:t>
            </a:r>
            <a:r>
              <a:rPr lang="en-US" sz="1800" dirty="0" err="1" smtClean="0">
                <a:ea typeface="+mn-ea"/>
              </a:rPr>
              <a:t>của</a:t>
            </a:r>
            <a:r>
              <a:rPr lang="en-US" sz="1800" dirty="0" smtClean="0">
                <a:ea typeface="+mn-ea"/>
              </a:rPr>
              <a:t> </a:t>
            </a:r>
            <a:r>
              <a:rPr lang="en-US" sz="1800" dirty="0" err="1" smtClean="0">
                <a:ea typeface="+mn-ea"/>
              </a:rPr>
              <a:t>cá</a:t>
            </a:r>
            <a:r>
              <a:rPr lang="en-US" sz="1800" dirty="0" smtClean="0">
                <a:ea typeface="+mn-ea"/>
              </a:rPr>
              <a:t> </a:t>
            </a:r>
            <a:r>
              <a:rPr lang="en-US" sz="1800" dirty="0" err="1" smtClean="0">
                <a:ea typeface="+mn-ea"/>
              </a:rPr>
              <a:t>nhân</a:t>
            </a:r>
            <a:r>
              <a:rPr lang="en-US" sz="1800" dirty="0" smtClean="0">
                <a:ea typeface="+mn-ea"/>
              </a:rPr>
              <a:t>.</a:t>
            </a:r>
          </a:p>
          <a:p>
            <a:pPr marL="342900" lvl="1" indent="-342900">
              <a:lnSpc>
                <a:spcPct val="150000"/>
              </a:lnSpc>
              <a:buClr>
                <a:schemeClr val="folHlink"/>
              </a:buClr>
              <a:buSzPct val="60000"/>
            </a:pPr>
            <a:r>
              <a:rPr lang="en-US" sz="1800" dirty="0" err="1" smtClean="0">
                <a:ea typeface="+mn-ea"/>
              </a:rPr>
              <a:t>Thông</a:t>
            </a:r>
            <a:r>
              <a:rPr lang="en-US" sz="1800" dirty="0" smtClean="0">
                <a:ea typeface="+mn-ea"/>
              </a:rPr>
              <a:t> tin </a:t>
            </a:r>
            <a:r>
              <a:rPr lang="en-US" sz="1800" dirty="0" err="1" smtClean="0">
                <a:ea typeface="+mn-ea"/>
              </a:rPr>
              <a:t>thành</a:t>
            </a:r>
            <a:r>
              <a:rPr lang="en-US" sz="1800" dirty="0" smtClean="0">
                <a:ea typeface="+mn-ea"/>
              </a:rPr>
              <a:t> </a:t>
            </a:r>
            <a:r>
              <a:rPr lang="en-US" sz="1800" dirty="0" err="1" smtClean="0">
                <a:ea typeface="+mn-ea"/>
              </a:rPr>
              <a:t>tích</a:t>
            </a:r>
            <a:r>
              <a:rPr lang="en-US" sz="1800" dirty="0" smtClean="0">
                <a:ea typeface="+mn-ea"/>
              </a:rPr>
              <a:t> </a:t>
            </a:r>
            <a:r>
              <a:rPr lang="en-US" sz="1800" dirty="0" err="1" smtClean="0">
                <a:ea typeface="+mn-ea"/>
              </a:rPr>
              <a:t>khen</a:t>
            </a:r>
            <a:r>
              <a:rPr lang="en-US" sz="1800" dirty="0" smtClean="0">
                <a:ea typeface="+mn-ea"/>
              </a:rPr>
              <a:t> </a:t>
            </a:r>
            <a:r>
              <a:rPr lang="en-US" sz="1800" dirty="0" err="1" smtClean="0">
                <a:ea typeface="+mn-ea"/>
              </a:rPr>
              <a:t>thưởng</a:t>
            </a:r>
            <a:r>
              <a:rPr lang="en-US" sz="1800" dirty="0" smtClean="0">
                <a:ea typeface="+mn-ea"/>
              </a:rPr>
              <a:t> </a:t>
            </a:r>
            <a:r>
              <a:rPr lang="en-US" sz="1800" dirty="0" err="1" smtClean="0">
                <a:ea typeface="+mn-ea"/>
              </a:rPr>
              <a:t>của</a:t>
            </a:r>
            <a:r>
              <a:rPr lang="en-US" sz="1800" dirty="0" smtClean="0">
                <a:ea typeface="+mn-ea"/>
              </a:rPr>
              <a:t> </a:t>
            </a:r>
            <a:r>
              <a:rPr lang="en-US" sz="1800" dirty="0" err="1" smtClean="0">
                <a:ea typeface="+mn-ea"/>
              </a:rPr>
              <a:t>các</a:t>
            </a:r>
            <a:r>
              <a:rPr lang="en-US" sz="1800" dirty="0" smtClean="0">
                <a:ea typeface="+mn-ea"/>
              </a:rPr>
              <a:t> </a:t>
            </a:r>
            <a:r>
              <a:rPr lang="en-US" sz="1800" dirty="0" err="1" smtClean="0">
                <a:ea typeface="+mn-ea"/>
              </a:rPr>
              <a:t>tập</a:t>
            </a:r>
            <a:r>
              <a:rPr lang="en-US" sz="1800" dirty="0" smtClean="0">
                <a:ea typeface="+mn-ea"/>
              </a:rPr>
              <a:t> </a:t>
            </a:r>
            <a:r>
              <a:rPr lang="en-US" sz="1800" dirty="0" err="1" smtClean="0">
                <a:ea typeface="+mn-ea"/>
              </a:rPr>
              <a:t>thể</a:t>
            </a:r>
            <a:r>
              <a:rPr lang="en-US" sz="1800" dirty="0" smtClean="0">
                <a:ea typeface="+mn-ea"/>
              </a:rPr>
              <a:t>, </a:t>
            </a:r>
            <a:r>
              <a:rPr lang="en-US" sz="1800" dirty="0" err="1" smtClean="0">
                <a:ea typeface="+mn-ea"/>
              </a:rPr>
              <a:t>đơn</a:t>
            </a:r>
            <a:r>
              <a:rPr lang="en-US" sz="1800" dirty="0" smtClean="0">
                <a:ea typeface="+mn-ea"/>
              </a:rPr>
              <a:t> </a:t>
            </a:r>
            <a:r>
              <a:rPr lang="en-US" sz="1800" dirty="0" err="1" smtClean="0">
                <a:ea typeface="+mn-ea"/>
              </a:rPr>
              <a:t>vị</a:t>
            </a:r>
            <a:r>
              <a:rPr lang="en-US" sz="1800" dirty="0" smtClean="0">
                <a:ea typeface="+mn-ea"/>
              </a:rPr>
              <a:t>. </a:t>
            </a:r>
            <a:endParaRPr lang="en-US" sz="1800" dirty="0">
              <a:ea typeface="+mn-ea"/>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6</a:t>
            </a:fld>
            <a:endParaRPr lang="en-US"/>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3200" b="1" dirty="0" smtClean="0">
                <a:latin typeface="Arial" charset="0"/>
              </a:rPr>
              <a:t>I.</a:t>
            </a:r>
            <a:r>
              <a:rPr lang="en-US" sz="3200" b="1" dirty="0" smtClean="0">
                <a:latin typeface="Arial" charset="0"/>
              </a:rPr>
              <a:t>4. </a:t>
            </a:r>
            <a:r>
              <a:rPr lang="en-US" sz="3200" b="1" dirty="0" err="1" smtClean="0">
                <a:latin typeface="Arial" charset="0"/>
              </a:rPr>
              <a:t>Các</a:t>
            </a:r>
            <a:r>
              <a:rPr lang="en-US" sz="3200" b="1" dirty="0" smtClean="0">
                <a:latin typeface="Arial" charset="0"/>
              </a:rPr>
              <a:t> </a:t>
            </a:r>
            <a:r>
              <a:rPr lang="en-US" sz="3200" b="1" dirty="0" err="1" smtClean="0">
                <a:latin typeface="Arial" charset="0"/>
              </a:rPr>
              <a:t>quy</a:t>
            </a:r>
            <a:r>
              <a:rPr lang="en-US" sz="3200" b="1" dirty="0" smtClean="0">
                <a:latin typeface="Arial" charset="0"/>
              </a:rPr>
              <a:t> </a:t>
            </a:r>
            <a:r>
              <a:rPr lang="en-US" sz="3200" b="1" dirty="0" err="1" smtClean="0">
                <a:latin typeface="Arial" charset="0"/>
              </a:rPr>
              <a:t>trình</a:t>
            </a:r>
            <a:r>
              <a:rPr lang="en-US" sz="3200" b="1" dirty="0" smtClean="0">
                <a:latin typeface="Arial" charset="0"/>
              </a:rPr>
              <a:t> </a:t>
            </a:r>
            <a:r>
              <a:rPr lang="en-US" sz="3200" b="1" dirty="0" err="1" smtClean="0">
                <a:latin typeface="Arial" charset="0"/>
              </a:rPr>
              <a:t>xử</a:t>
            </a:r>
            <a:r>
              <a:rPr lang="en-US" sz="3200" b="1" dirty="0" smtClean="0">
                <a:latin typeface="Arial" charset="0"/>
              </a:rPr>
              <a:t> </a:t>
            </a:r>
            <a:r>
              <a:rPr lang="en-US" sz="3200" b="1" dirty="0" err="1" smtClean="0">
                <a:latin typeface="Arial" charset="0"/>
              </a:rPr>
              <a:t>lý</a:t>
            </a:r>
            <a:r>
              <a:rPr lang="en-US" sz="3200" b="1" dirty="0" smtClean="0">
                <a:latin typeface="Arial" charset="0"/>
              </a:rPr>
              <a:t> </a:t>
            </a:r>
            <a:r>
              <a:rPr lang="en-US" sz="3200" b="1" dirty="0" err="1" smtClean="0">
                <a:latin typeface="Arial" charset="0"/>
              </a:rPr>
              <a:t>thông</a:t>
            </a:r>
            <a:r>
              <a:rPr lang="en-US" sz="3200" b="1" dirty="0" smtClean="0">
                <a:latin typeface="Arial" charset="0"/>
              </a:rPr>
              <a:t> tin</a:t>
            </a:r>
            <a:endParaRPr lang="en-US" sz="3200" b="1" dirty="0">
              <a:latin typeface="Arial" charset="0"/>
            </a:endParaRPr>
          </a:p>
        </p:txBody>
      </p:sp>
      <p:sp>
        <p:nvSpPr>
          <p:cNvPr id="3" name="Content Placeholder 2"/>
          <p:cNvSpPr>
            <a:spLocks noGrp="1"/>
          </p:cNvSpPr>
          <p:nvPr>
            <p:ph idx="1"/>
          </p:nvPr>
        </p:nvSpPr>
        <p:spPr>
          <a:xfrm>
            <a:off x="304800" y="1905000"/>
            <a:ext cx="8650288" cy="4724400"/>
          </a:xfrm>
        </p:spPr>
        <p:txBody>
          <a:bodyPr/>
          <a:lstStyle/>
          <a:p>
            <a:pPr marL="342900" lvl="1" indent="-342900">
              <a:lnSpc>
                <a:spcPct val="150000"/>
              </a:lnSpc>
              <a:buClr>
                <a:schemeClr val="folHlink"/>
              </a:buClr>
              <a:buSzPct val="60000"/>
            </a:pPr>
            <a:r>
              <a:rPr lang="vi-VN" sz="1800" b="1" dirty="0" smtClean="0">
                <a:solidFill>
                  <a:schemeClr val="accent1">
                    <a:lumMod val="75000"/>
                  </a:schemeClr>
                </a:solidFill>
                <a:ea typeface="+mn-ea"/>
              </a:rPr>
              <a:t>Cập nhật dữ liệu:  </a:t>
            </a:r>
            <a:r>
              <a:rPr lang="vi-VN" sz="1800" dirty="0" smtClean="0">
                <a:ea typeface="+mn-ea"/>
              </a:rPr>
              <a:t>Sau khi có kết quả xét duyệt Thi đua khen thưởng (thông thường vào dịp cuối năm, ngoài ra cũng có những khen thưởng </a:t>
            </a:r>
            <a:r>
              <a:rPr lang="en-US" sz="1800" dirty="0" err="1" smtClean="0">
                <a:ea typeface="+mn-ea"/>
              </a:rPr>
              <a:t>đột</a:t>
            </a:r>
            <a:r>
              <a:rPr lang="en-US" sz="1800" dirty="0" smtClean="0">
                <a:ea typeface="+mn-ea"/>
              </a:rPr>
              <a:t> </a:t>
            </a:r>
            <a:r>
              <a:rPr lang="en-US" sz="1800" dirty="0" err="1" smtClean="0">
                <a:ea typeface="+mn-ea"/>
              </a:rPr>
              <a:t>xuất</a:t>
            </a:r>
            <a:r>
              <a:rPr lang="en-US" sz="1800" dirty="0" smtClean="0">
                <a:ea typeface="+mn-ea"/>
              </a:rPr>
              <a:t> </a:t>
            </a:r>
            <a:r>
              <a:rPr lang="vi-VN" sz="1800" dirty="0" smtClean="0">
                <a:ea typeface="+mn-ea"/>
              </a:rPr>
              <a:t>vào các dịp khác trong năm), bộ phận quản lý thi đua khen thưởng các đơn vị sẽ chủ động cập nhật thông tin khen thưởng của đơn vị mình. </a:t>
            </a:r>
          </a:p>
          <a:p>
            <a:pPr marL="342900" lvl="1" indent="-342900">
              <a:lnSpc>
                <a:spcPct val="150000"/>
              </a:lnSpc>
              <a:buClr>
                <a:schemeClr val="folHlink"/>
              </a:buClr>
              <a:buSzPct val="60000"/>
            </a:pPr>
            <a:r>
              <a:rPr lang="vi-VN" sz="1800" b="1" dirty="0" smtClean="0">
                <a:solidFill>
                  <a:schemeClr val="accent1">
                    <a:lumMod val="75000"/>
                  </a:schemeClr>
                </a:solidFill>
                <a:ea typeface="+mn-ea"/>
              </a:rPr>
              <a:t>Tra cứu thông tin: </a:t>
            </a:r>
            <a:r>
              <a:rPr lang="vi-VN" sz="1800" dirty="0" smtClean="0">
                <a:ea typeface="+mn-ea"/>
              </a:rPr>
              <a:t>Cán bộ quản lý thi đua khen thưởng hoặc người dùng thông thường có thể tra cứu, xem thông tin thi đua khen thưởng của các cá nhân và tập thể đã được cập nhật.</a:t>
            </a:r>
            <a:endParaRPr lang="en-US" sz="1800" dirty="0">
              <a:ea typeface="+mn-ea"/>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7</a:t>
            </a:fld>
            <a:endParaRPr lang="en-US"/>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3200" b="1" dirty="0" smtClean="0">
                <a:latin typeface="Arial" charset="0"/>
              </a:rPr>
              <a:t>I.</a:t>
            </a:r>
            <a:r>
              <a:rPr lang="en-US" sz="3200" b="1" dirty="0" smtClean="0">
                <a:latin typeface="Arial" charset="0"/>
              </a:rPr>
              <a:t>4. </a:t>
            </a:r>
            <a:r>
              <a:rPr lang="en-US" sz="3200" b="1" dirty="0" err="1" smtClean="0">
                <a:latin typeface="Arial" charset="0"/>
              </a:rPr>
              <a:t>Các</a:t>
            </a:r>
            <a:r>
              <a:rPr lang="en-US" sz="3200" b="1" dirty="0" smtClean="0">
                <a:latin typeface="Arial" charset="0"/>
              </a:rPr>
              <a:t> </a:t>
            </a:r>
            <a:r>
              <a:rPr lang="en-US" sz="3200" b="1" dirty="0" err="1" smtClean="0">
                <a:latin typeface="Arial" charset="0"/>
              </a:rPr>
              <a:t>quy</a:t>
            </a:r>
            <a:r>
              <a:rPr lang="en-US" sz="3200" b="1" dirty="0" smtClean="0">
                <a:latin typeface="Arial" charset="0"/>
              </a:rPr>
              <a:t> </a:t>
            </a:r>
            <a:r>
              <a:rPr lang="en-US" sz="3200" b="1" dirty="0" err="1" smtClean="0">
                <a:latin typeface="Arial" charset="0"/>
              </a:rPr>
              <a:t>trình</a:t>
            </a:r>
            <a:r>
              <a:rPr lang="en-US" sz="3200" b="1" dirty="0" smtClean="0">
                <a:latin typeface="Arial" charset="0"/>
              </a:rPr>
              <a:t> </a:t>
            </a:r>
            <a:r>
              <a:rPr lang="en-US" sz="3200" b="1" dirty="0" err="1" smtClean="0">
                <a:latin typeface="Arial" charset="0"/>
              </a:rPr>
              <a:t>xử</a:t>
            </a:r>
            <a:r>
              <a:rPr lang="en-US" sz="3200" b="1" dirty="0" smtClean="0">
                <a:latin typeface="Arial" charset="0"/>
              </a:rPr>
              <a:t> </a:t>
            </a:r>
            <a:r>
              <a:rPr lang="en-US" sz="3200" b="1" dirty="0" err="1" smtClean="0">
                <a:latin typeface="Arial" charset="0"/>
              </a:rPr>
              <a:t>lý</a:t>
            </a:r>
            <a:r>
              <a:rPr lang="en-US" sz="3200" b="1" dirty="0" smtClean="0">
                <a:latin typeface="Arial" charset="0"/>
              </a:rPr>
              <a:t> </a:t>
            </a:r>
            <a:r>
              <a:rPr lang="en-US" sz="3200" b="1" dirty="0" err="1" smtClean="0">
                <a:latin typeface="Arial" charset="0"/>
              </a:rPr>
              <a:t>thông</a:t>
            </a:r>
            <a:r>
              <a:rPr lang="en-US" sz="3200" b="1" dirty="0" smtClean="0">
                <a:latin typeface="Arial" charset="0"/>
              </a:rPr>
              <a:t> tin (</a:t>
            </a:r>
            <a:r>
              <a:rPr lang="en-US" sz="3200" b="1" dirty="0" err="1" smtClean="0">
                <a:latin typeface="Arial" charset="0"/>
              </a:rPr>
              <a:t>tiếp</a:t>
            </a:r>
            <a:r>
              <a:rPr lang="en-US" sz="3200" b="1" dirty="0" smtClean="0">
                <a:latin typeface="Arial" charset="0"/>
              </a:rPr>
              <a:t>)</a:t>
            </a:r>
            <a:endParaRPr lang="en-US" sz="3200" b="1" dirty="0">
              <a:latin typeface="Arial" charset="0"/>
            </a:endParaRPr>
          </a:p>
        </p:txBody>
      </p:sp>
      <p:sp>
        <p:nvSpPr>
          <p:cNvPr id="3" name="Content Placeholder 2"/>
          <p:cNvSpPr>
            <a:spLocks noGrp="1"/>
          </p:cNvSpPr>
          <p:nvPr>
            <p:ph idx="1"/>
          </p:nvPr>
        </p:nvSpPr>
        <p:spPr>
          <a:xfrm>
            <a:off x="304800" y="1905000"/>
            <a:ext cx="8650288" cy="4724400"/>
          </a:xfrm>
        </p:spPr>
        <p:txBody>
          <a:bodyPr/>
          <a:lstStyle/>
          <a:p>
            <a:pPr marL="342900" lvl="1" indent="-342900">
              <a:lnSpc>
                <a:spcPct val="150000"/>
              </a:lnSpc>
              <a:buClr>
                <a:schemeClr val="folHlink"/>
              </a:buClr>
              <a:buSzPct val="60000"/>
            </a:pPr>
            <a:r>
              <a:rPr lang="en-US" sz="1800" b="1" smtClean="0">
                <a:solidFill>
                  <a:schemeClr val="accent1">
                    <a:lumMod val="75000"/>
                  </a:schemeClr>
                </a:solidFill>
              </a:rPr>
              <a:t>Thống kê, báo cáo</a:t>
            </a:r>
            <a:r>
              <a:rPr lang="vi-VN" sz="1800" b="1" smtClean="0">
                <a:solidFill>
                  <a:schemeClr val="accent1">
                    <a:lumMod val="75000"/>
                  </a:schemeClr>
                </a:solidFill>
              </a:rPr>
              <a:t>: </a:t>
            </a:r>
            <a:r>
              <a:rPr lang="en-US" sz="1800" smtClean="0"/>
              <a:t>Phục vụ công tác tổng hợp, thống kê thi đua khen thưởng của Tập đoàn và các đơn vị</a:t>
            </a:r>
            <a:r>
              <a:rPr lang="vi-VN" sz="1800" smtClean="0"/>
              <a:t>.</a:t>
            </a:r>
            <a:endParaRPr lang="en-US" sz="1800" smtClean="0"/>
          </a:p>
          <a:p>
            <a:pPr marL="342900" lvl="1" indent="-342900">
              <a:lnSpc>
                <a:spcPct val="150000"/>
              </a:lnSpc>
              <a:buClr>
                <a:schemeClr val="folHlink"/>
              </a:buClr>
              <a:buSzPct val="60000"/>
            </a:pPr>
            <a:r>
              <a:rPr lang="en-US" sz="1800" b="1" smtClean="0">
                <a:solidFill>
                  <a:schemeClr val="accent1">
                    <a:lumMod val="75000"/>
                  </a:schemeClr>
                </a:solidFill>
                <a:ea typeface="+mn-ea"/>
              </a:rPr>
              <a:t>Lập danh sách</a:t>
            </a:r>
            <a:r>
              <a:rPr lang="vi-VN" sz="1800" b="1" smtClean="0">
                <a:solidFill>
                  <a:schemeClr val="accent1">
                    <a:lumMod val="75000"/>
                  </a:schemeClr>
                </a:solidFill>
                <a:ea typeface="+mn-ea"/>
              </a:rPr>
              <a:t> đề xuất khen thưởng:  </a:t>
            </a:r>
            <a:r>
              <a:rPr lang="vi-VN" sz="1800" smtClean="0">
                <a:ea typeface="+mn-ea"/>
              </a:rPr>
              <a:t>Cán bộ quản lý thi đua khen thưởng dùng hệ thống để kết xuất ra các danh sách đề xuất khen thưởng trong các dịp bình xét thi đua khen thưởng. Danh sách này được thiết lập </a:t>
            </a:r>
            <a:r>
              <a:rPr lang="en-US" sz="1800" smtClean="0">
                <a:ea typeface="+mn-ea"/>
              </a:rPr>
              <a:t>dựa </a:t>
            </a:r>
            <a:r>
              <a:rPr lang="vi-VN" sz="1800" smtClean="0">
                <a:ea typeface="+mn-ea"/>
              </a:rPr>
              <a:t>trên </a:t>
            </a:r>
            <a:r>
              <a:rPr lang="en-US" sz="1800" smtClean="0">
                <a:ea typeface="+mn-ea"/>
              </a:rPr>
              <a:t>các tiêu chuẩn khen thưởng đã được ban hành</a:t>
            </a:r>
            <a:r>
              <a:rPr lang="vi-VN" sz="1800" smtClean="0">
                <a:ea typeface="+mn-ea"/>
              </a:rPr>
              <a:t>.</a:t>
            </a:r>
            <a:endParaRPr lang="en-US" sz="1800">
              <a:ea typeface="+mn-ea"/>
            </a:endParaRPr>
          </a:p>
        </p:txBody>
      </p:sp>
      <p:sp>
        <p:nvSpPr>
          <p:cNvPr id="5" name="Slide Number Placeholder 4"/>
          <p:cNvSpPr>
            <a:spLocks noGrp="1"/>
          </p:cNvSpPr>
          <p:nvPr>
            <p:ph type="sldNum" sz="quarter" idx="12"/>
          </p:nvPr>
        </p:nvSpPr>
        <p:spPr/>
        <p:txBody>
          <a:bodyPr/>
          <a:lstStyle/>
          <a:p>
            <a:pPr>
              <a:defRPr/>
            </a:pPr>
            <a:fld id="{43993FD6-F2DA-4C1D-A5FC-6FF34C6081E5}" type="slidenum">
              <a:rPr lang="en-US" smtClean="0"/>
              <a:pPr>
                <a:defRPr/>
              </a:pPr>
              <a:t>8</a:t>
            </a:fld>
            <a:endParaRPr lang="en-US"/>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ctrTitle"/>
          </p:nvPr>
        </p:nvSpPr>
        <p:spPr>
          <a:xfrm>
            <a:off x="0" y="533400"/>
            <a:ext cx="9144000" cy="1600200"/>
          </a:xfrm>
        </p:spPr>
        <p:txBody>
          <a:bodyPr/>
          <a:lstStyle/>
          <a:p>
            <a:pPr algn="ctr" eaLnBrk="1" hangingPunct="1"/>
            <a:r>
              <a:rPr lang="en-US" sz="4000" b="1" dirty="0" smtClean="0">
                <a:latin typeface="Arial" charset="0"/>
              </a:rPr>
              <a:t>II. </a:t>
            </a:r>
            <a:r>
              <a:rPr lang="en-US" sz="4000" b="1" dirty="0" err="1" smtClean="0">
                <a:latin typeface="Arial" charset="0"/>
              </a:rPr>
              <a:t>Nội</a:t>
            </a:r>
            <a:r>
              <a:rPr lang="en-US" sz="4000" b="1" dirty="0" smtClean="0">
                <a:latin typeface="Arial" charset="0"/>
              </a:rPr>
              <a:t> dung </a:t>
            </a:r>
            <a:r>
              <a:rPr lang="en-US" sz="4000" b="1" dirty="0" err="1" smtClean="0">
                <a:latin typeface="Arial" charset="0"/>
              </a:rPr>
              <a:t>thông</a:t>
            </a:r>
            <a:r>
              <a:rPr lang="en-US" sz="4000" b="1" dirty="0" smtClean="0">
                <a:latin typeface="Arial" charset="0"/>
              </a:rPr>
              <a:t> tin </a:t>
            </a:r>
            <a:r>
              <a:rPr lang="vi-VN" sz="4000" b="1" dirty="0" smtClean="0">
                <a:latin typeface="Arial" charset="0"/>
              </a:rPr>
              <a:t>được</a:t>
            </a:r>
            <a:r>
              <a:rPr lang="en-US" sz="4000" b="1" dirty="0" smtClean="0">
                <a:latin typeface="Arial" charset="0"/>
              </a:rPr>
              <a:t> </a:t>
            </a:r>
            <a:r>
              <a:rPr lang="en-US" sz="4000" b="1" dirty="0" err="1" smtClean="0">
                <a:latin typeface="Arial" charset="0"/>
              </a:rPr>
              <a:t>quản</a:t>
            </a:r>
            <a:r>
              <a:rPr lang="en-US" sz="4000" b="1" dirty="0" smtClean="0">
                <a:latin typeface="Arial" charset="0"/>
              </a:rPr>
              <a:t> </a:t>
            </a:r>
            <a:r>
              <a:rPr lang="en-US" sz="4000" b="1" dirty="0" err="1" smtClean="0">
                <a:latin typeface="Arial" charset="0"/>
              </a:rPr>
              <a:t>lý</a:t>
            </a:r>
            <a:r>
              <a:rPr lang="en-US" sz="4000" b="1" dirty="0" smtClean="0">
                <a:latin typeface="Arial" charset="0"/>
              </a:rPr>
              <a:t>  </a:t>
            </a:r>
            <a:endParaRPr lang="en-US" sz="4000" dirty="0" smtClean="0"/>
          </a:p>
        </p:txBody>
      </p:sp>
      <p:sp>
        <p:nvSpPr>
          <p:cNvPr id="3" name="Slide Number Placeholder 2"/>
          <p:cNvSpPr>
            <a:spLocks noGrp="1"/>
          </p:cNvSpPr>
          <p:nvPr>
            <p:ph type="sldNum" sz="quarter" idx="12"/>
          </p:nvPr>
        </p:nvSpPr>
        <p:spPr/>
        <p:txBody>
          <a:bodyPr/>
          <a:lstStyle/>
          <a:p>
            <a:pPr>
              <a:defRPr/>
            </a:pPr>
            <a:fld id="{3F116DFA-62AF-4A29-897B-E7F8D11BFBC7}" type="slidenum">
              <a:rPr lang="en-US" smtClean="0"/>
              <a:pPr>
                <a:defRPr/>
              </a:pPr>
              <a:t>9</a:t>
            </a:fld>
            <a:endParaRPr lang="en-US"/>
          </a:p>
        </p:txBody>
      </p:sp>
      <p:sp>
        <p:nvSpPr>
          <p:cNvPr id="4" name="Content Placeholder 2"/>
          <p:cNvSpPr txBox="1">
            <a:spLocks/>
          </p:cNvSpPr>
          <p:nvPr/>
        </p:nvSpPr>
        <p:spPr bwMode="auto">
          <a:xfrm>
            <a:off x="838200" y="2514601"/>
            <a:ext cx="73152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defTabSz="914400" eaLnBrk="0" latinLnBrk="0" hangingPunct="0">
              <a:lnSpc>
                <a:spcPct val="150000"/>
              </a:lnSpc>
              <a:buClr>
                <a:schemeClr val="folHlink"/>
              </a:buClr>
              <a:buSzPct val="60000"/>
              <a:tabLst/>
              <a:defRPr/>
            </a:pPr>
            <a:r>
              <a:rPr lang="en-US" sz="2000" b="1" dirty="0" smtClean="0">
                <a:solidFill>
                  <a:schemeClr val="tx2"/>
                </a:solidFill>
                <a:latin typeface="Arial" charset="0"/>
                <a:ea typeface="+mj-ea"/>
                <a:cs typeface="+mj-cs"/>
              </a:rPr>
              <a:t>II.1. </a:t>
            </a:r>
            <a:r>
              <a:rPr lang="en-US" sz="2000" b="1" dirty="0" err="1" smtClean="0">
                <a:solidFill>
                  <a:schemeClr val="tx2"/>
                </a:solidFill>
                <a:latin typeface="Arial" charset="0"/>
                <a:ea typeface="+mj-ea"/>
                <a:cs typeface="+mj-cs"/>
              </a:rPr>
              <a:t>Danh</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mục</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thông</a:t>
            </a:r>
            <a:r>
              <a:rPr lang="en-US" sz="2000" b="1" dirty="0" smtClean="0">
                <a:solidFill>
                  <a:schemeClr val="tx2"/>
                </a:solidFill>
                <a:latin typeface="Arial" charset="0"/>
                <a:ea typeface="+mj-ea"/>
                <a:cs typeface="+mj-cs"/>
              </a:rPr>
              <a:t> tin </a:t>
            </a:r>
            <a:r>
              <a:rPr lang="en-US" sz="2000" b="1" dirty="0" err="1" smtClean="0">
                <a:solidFill>
                  <a:schemeClr val="tx2"/>
                </a:solidFill>
                <a:latin typeface="Arial" charset="0"/>
                <a:ea typeface="+mj-ea"/>
                <a:cs typeface="+mj-cs"/>
              </a:rPr>
              <a:t>chung</a:t>
            </a:r>
            <a:endParaRPr lang="en-US" sz="2000" b="1" dirty="0" smtClean="0">
              <a:solidFill>
                <a:schemeClr val="tx2"/>
              </a:solidFill>
              <a:latin typeface="Arial" charset="0"/>
              <a:ea typeface="+mj-ea"/>
              <a:cs typeface="+mj-cs"/>
            </a:endParaRPr>
          </a:p>
          <a:p>
            <a:pPr marL="514350" marR="0" lvl="0" indent="-514350" defTabSz="914400" eaLnBrk="0" latinLnBrk="0" hangingPunct="0">
              <a:lnSpc>
                <a:spcPct val="150000"/>
              </a:lnSpc>
              <a:buClr>
                <a:schemeClr val="folHlink"/>
              </a:buClr>
              <a:buSzPct val="60000"/>
              <a:tabLst/>
              <a:defRPr/>
            </a:pPr>
            <a:r>
              <a:rPr lang="en-US" sz="2000" b="1" dirty="0" smtClean="0">
                <a:solidFill>
                  <a:schemeClr val="tx2"/>
                </a:solidFill>
                <a:latin typeface="Arial" charset="0"/>
              </a:rPr>
              <a:t>II.</a:t>
            </a:r>
            <a:r>
              <a:rPr lang="en-US" sz="2000" b="1" dirty="0" smtClean="0">
                <a:solidFill>
                  <a:schemeClr val="tx2"/>
                </a:solidFill>
                <a:latin typeface="Arial" charset="0"/>
                <a:ea typeface="+mj-ea"/>
                <a:cs typeface="+mj-cs"/>
              </a:rPr>
              <a:t>2. </a:t>
            </a:r>
            <a:r>
              <a:rPr lang="en-US" sz="2000" b="1" dirty="0" err="1" smtClean="0">
                <a:solidFill>
                  <a:schemeClr val="tx2"/>
                </a:solidFill>
                <a:latin typeface="Arial" charset="0"/>
                <a:ea typeface="+mj-ea"/>
                <a:cs typeface="+mj-cs"/>
              </a:rPr>
              <a:t>Thông</a:t>
            </a:r>
            <a:r>
              <a:rPr lang="en-US" sz="2000" b="1" dirty="0" smtClean="0">
                <a:solidFill>
                  <a:schemeClr val="tx2"/>
                </a:solidFill>
                <a:latin typeface="Arial" charset="0"/>
                <a:ea typeface="+mj-ea"/>
                <a:cs typeface="+mj-cs"/>
              </a:rPr>
              <a:t> tin </a:t>
            </a:r>
            <a:r>
              <a:rPr lang="en-US" sz="2000" b="1" dirty="0" err="1" smtClean="0">
                <a:solidFill>
                  <a:schemeClr val="tx2"/>
                </a:solidFill>
                <a:latin typeface="Arial" charset="0"/>
                <a:ea typeface="+mj-ea"/>
                <a:cs typeface="+mj-cs"/>
              </a:rPr>
              <a:t>cán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bộ</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nhân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viên</a:t>
            </a:r>
            <a:r>
              <a:rPr lang="en-US" sz="2000" b="1" dirty="0" smtClean="0">
                <a:solidFill>
                  <a:schemeClr val="tx2"/>
                </a:solidFill>
                <a:latin typeface="Arial" charset="0"/>
                <a:ea typeface="+mj-ea"/>
                <a:cs typeface="+mj-cs"/>
              </a:rPr>
              <a:t> </a:t>
            </a:r>
          </a:p>
          <a:p>
            <a:pPr marL="514350" marR="0" lvl="0" indent="-514350" defTabSz="914400" eaLnBrk="0" latinLnBrk="0" hangingPunct="0">
              <a:lnSpc>
                <a:spcPct val="150000"/>
              </a:lnSpc>
              <a:buClr>
                <a:schemeClr val="folHlink"/>
              </a:buClr>
              <a:buSzPct val="60000"/>
              <a:tabLst/>
              <a:defRPr/>
            </a:pPr>
            <a:r>
              <a:rPr lang="en-US" sz="2000" b="1" dirty="0" smtClean="0">
                <a:solidFill>
                  <a:schemeClr val="tx2"/>
                </a:solidFill>
                <a:latin typeface="Arial" charset="0"/>
              </a:rPr>
              <a:t>II.</a:t>
            </a:r>
            <a:r>
              <a:rPr lang="en-US" sz="2000" b="1" dirty="0" smtClean="0">
                <a:solidFill>
                  <a:schemeClr val="tx2"/>
                </a:solidFill>
                <a:latin typeface="Arial" charset="0"/>
                <a:ea typeface="+mj-ea"/>
                <a:cs typeface="+mj-cs"/>
              </a:rPr>
              <a:t>3. </a:t>
            </a:r>
            <a:r>
              <a:rPr lang="en-US" sz="2000" b="1" dirty="0" err="1" smtClean="0">
                <a:solidFill>
                  <a:schemeClr val="tx2"/>
                </a:solidFill>
                <a:latin typeface="Arial" charset="0"/>
                <a:ea typeface="+mj-ea"/>
                <a:cs typeface="+mj-cs"/>
              </a:rPr>
              <a:t>Thông</a:t>
            </a:r>
            <a:r>
              <a:rPr lang="en-US" sz="2000" b="1" dirty="0" smtClean="0">
                <a:solidFill>
                  <a:schemeClr val="tx2"/>
                </a:solidFill>
                <a:latin typeface="Arial" charset="0"/>
                <a:ea typeface="+mj-ea"/>
                <a:cs typeface="+mj-cs"/>
              </a:rPr>
              <a:t> tin </a:t>
            </a:r>
            <a:r>
              <a:rPr lang="en-US" sz="2000" b="1" dirty="0" err="1" smtClean="0">
                <a:solidFill>
                  <a:schemeClr val="tx2"/>
                </a:solidFill>
                <a:latin typeface="Arial" charset="0"/>
                <a:ea typeface="+mj-ea"/>
                <a:cs typeface="+mj-cs"/>
              </a:rPr>
              <a:t>tập</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thể</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đơn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vị</a:t>
            </a:r>
            <a:endParaRPr lang="en-US" sz="2000" b="1" dirty="0" smtClean="0">
              <a:solidFill>
                <a:schemeClr val="tx2"/>
              </a:solidFill>
              <a:latin typeface="Arial" charset="0"/>
              <a:ea typeface="+mj-ea"/>
              <a:cs typeface="+mj-cs"/>
            </a:endParaRPr>
          </a:p>
          <a:p>
            <a:pPr marL="514350" marR="0" lvl="0" indent="-514350" defTabSz="914400" eaLnBrk="0" latinLnBrk="0" hangingPunct="0">
              <a:lnSpc>
                <a:spcPct val="150000"/>
              </a:lnSpc>
              <a:buClr>
                <a:schemeClr val="folHlink"/>
              </a:buClr>
              <a:buSzPct val="60000"/>
              <a:tabLst/>
              <a:defRPr/>
            </a:pPr>
            <a:r>
              <a:rPr lang="en-US" sz="2000" b="1" dirty="0" smtClean="0">
                <a:solidFill>
                  <a:schemeClr val="tx2"/>
                </a:solidFill>
                <a:latin typeface="Arial" charset="0"/>
              </a:rPr>
              <a:t>II.</a:t>
            </a:r>
            <a:r>
              <a:rPr lang="en-US" sz="2000" b="1" dirty="0" smtClean="0">
                <a:solidFill>
                  <a:schemeClr val="tx2"/>
                </a:solidFill>
                <a:latin typeface="Arial" charset="0"/>
                <a:ea typeface="+mj-ea"/>
                <a:cs typeface="+mj-cs"/>
              </a:rPr>
              <a:t>4. </a:t>
            </a:r>
            <a:r>
              <a:rPr lang="en-US" sz="2000" b="1" dirty="0" err="1" smtClean="0">
                <a:solidFill>
                  <a:schemeClr val="tx2"/>
                </a:solidFill>
                <a:latin typeface="Arial" charset="0"/>
                <a:ea typeface="+mj-ea"/>
                <a:cs typeface="+mj-cs"/>
              </a:rPr>
              <a:t>Thông</a:t>
            </a:r>
            <a:r>
              <a:rPr lang="en-US" sz="2000" b="1" dirty="0" smtClean="0">
                <a:solidFill>
                  <a:schemeClr val="tx2"/>
                </a:solidFill>
                <a:latin typeface="Arial" charset="0"/>
                <a:ea typeface="+mj-ea"/>
                <a:cs typeface="+mj-cs"/>
              </a:rPr>
              <a:t> tin </a:t>
            </a:r>
            <a:r>
              <a:rPr lang="en-US" sz="2000" b="1" dirty="0" err="1" smtClean="0">
                <a:solidFill>
                  <a:schemeClr val="tx2"/>
                </a:solidFill>
                <a:latin typeface="Arial" charset="0"/>
                <a:ea typeface="+mj-ea"/>
                <a:cs typeface="+mj-cs"/>
              </a:rPr>
              <a:t>thành</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tích</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khen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thưởng</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của</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tập</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thể</a:t>
            </a:r>
            <a:r>
              <a:rPr lang="en-US" sz="2000" b="1" dirty="0" smtClean="0">
                <a:solidFill>
                  <a:schemeClr val="tx2"/>
                </a:solidFill>
                <a:latin typeface="Arial" charset="0"/>
                <a:ea typeface="+mj-ea"/>
                <a:cs typeface="+mj-cs"/>
              </a:rPr>
              <a:t>/</a:t>
            </a:r>
            <a:r>
              <a:rPr lang="en-US" sz="2000" b="1" dirty="0" err="1" smtClean="0">
                <a:solidFill>
                  <a:schemeClr val="tx2"/>
                </a:solidFill>
                <a:latin typeface="Arial" charset="0"/>
                <a:ea typeface="+mj-ea"/>
                <a:cs typeface="+mj-cs"/>
              </a:rPr>
              <a:t>cá</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nhân</a:t>
            </a:r>
            <a:endParaRPr lang="en-US" sz="2000" b="1" dirty="0" smtClean="0">
              <a:solidFill>
                <a:schemeClr val="tx2"/>
              </a:solidFill>
              <a:latin typeface="Arial" charset="0"/>
              <a:ea typeface="+mj-ea"/>
              <a:cs typeface="+mj-cs"/>
            </a:endParaRPr>
          </a:p>
          <a:p>
            <a:pPr marL="514350" marR="0" lvl="0" indent="-514350" defTabSz="914400" eaLnBrk="0" latinLnBrk="0" hangingPunct="0">
              <a:lnSpc>
                <a:spcPct val="150000"/>
              </a:lnSpc>
              <a:buClr>
                <a:schemeClr val="folHlink"/>
              </a:buClr>
              <a:buSzPct val="60000"/>
              <a:tabLst/>
              <a:defRPr/>
            </a:pPr>
            <a:r>
              <a:rPr lang="en-US" sz="2000" b="1" dirty="0" smtClean="0">
                <a:solidFill>
                  <a:schemeClr val="tx2"/>
                </a:solidFill>
                <a:latin typeface="Arial" charset="0"/>
              </a:rPr>
              <a:t>II.</a:t>
            </a:r>
            <a:r>
              <a:rPr lang="en-US" sz="2000" b="1" dirty="0" smtClean="0">
                <a:solidFill>
                  <a:schemeClr val="tx2"/>
                </a:solidFill>
                <a:latin typeface="Arial" charset="0"/>
                <a:ea typeface="+mj-ea"/>
                <a:cs typeface="+mj-cs"/>
              </a:rPr>
              <a:t>5. </a:t>
            </a:r>
            <a:r>
              <a:rPr lang="en-US" sz="2000" b="1" dirty="0" err="1" smtClean="0">
                <a:solidFill>
                  <a:schemeClr val="tx2"/>
                </a:solidFill>
                <a:latin typeface="Arial" charset="0"/>
                <a:ea typeface="+mj-ea"/>
                <a:cs typeface="+mj-cs"/>
              </a:rPr>
              <a:t>Bộ</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các</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quy</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tắc</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tiêu</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chuẩn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khen</a:t>
            </a:r>
            <a:r>
              <a:rPr lang="en-US" sz="2000" b="1" dirty="0" smtClean="0">
                <a:solidFill>
                  <a:schemeClr val="tx2"/>
                </a:solidFill>
                <a:latin typeface="Arial" charset="0"/>
                <a:ea typeface="+mj-ea"/>
                <a:cs typeface="+mj-cs"/>
              </a:rPr>
              <a:t> </a:t>
            </a:r>
            <a:r>
              <a:rPr lang="en-US" sz="2000" b="1" dirty="0" err="1" smtClean="0">
                <a:solidFill>
                  <a:schemeClr val="tx2"/>
                </a:solidFill>
                <a:latin typeface="Arial" charset="0"/>
                <a:ea typeface="+mj-ea"/>
                <a:cs typeface="+mj-cs"/>
              </a:rPr>
              <a:t>thưởng</a:t>
            </a:r>
            <a:endParaRPr lang="en-US" sz="2000" b="1" dirty="0">
              <a:solidFill>
                <a:schemeClr val="tx2"/>
              </a:solidFill>
              <a:latin typeface="Arial" charset="0"/>
              <a:ea typeface="+mj-ea"/>
              <a:cs typeface="+mj-cs"/>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912A78F1110B42BA8664F2A462C634" ma:contentTypeVersion="1" ma:contentTypeDescription="Create a new document." ma:contentTypeScope="" ma:versionID="7784ba677639870bb7304424e8962f49">
  <xsd:schema xmlns:xsd="http://www.w3.org/2001/XMLSchema" xmlns:xs="http://www.w3.org/2001/XMLSchema" xmlns:p="http://schemas.microsoft.com/office/2006/metadata/properties" xmlns:ns1="http://schemas.microsoft.com/sharepoint/v3" targetNamespace="http://schemas.microsoft.com/office/2006/metadata/properties" ma:root="true" ma:fieldsID="4dcce58c87e9fcebab8021569449a8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AE599BC-6AE1-49E9-A820-1B36EF231FED}"/>
</file>

<file path=customXml/itemProps2.xml><?xml version="1.0" encoding="utf-8"?>
<ds:datastoreItem xmlns:ds="http://schemas.openxmlformats.org/officeDocument/2006/customXml" ds:itemID="{20C3B2E6-A960-49A5-A93F-80C4953841CC}"/>
</file>

<file path=customXml/itemProps3.xml><?xml version="1.0" encoding="utf-8"?>
<ds:datastoreItem xmlns:ds="http://schemas.openxmlformats.org/officeDocument/2006/customXml" ds:itemID="{32362613-EBB0-481C-B453-376AA0D20C7E}"/>
</file>

<file path=docProps/app.xml><?xml version="1.0" encoding="utf-8"?>
<Properties xmlns="http://schemas.openxmlformats.org/officeDocument/2006/extended-properties" xmlns:vt="http://schemas.openxmlformats.org/officeDocument/2006/docPropsVTypes">
  <Template>Blends</Template>
  <TotalTime>4956</TotalTime>
  <Words>1855</Words>
  <Application>Microsoft Office PowerPoint</Application>
  <PresentationFormat>On-screen Show (4:3)</PresentationFormat>
  <Paragraphs>202</Paragraphs>
  <Slides>28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Tahoma</vt:lpstr>
      <vt:lpstr>Times New Roman</vt:lpstr>
      <vt:lpstr>Wingdings</vt:lpstr>
      <vt:lpstr>Blends</vt:lpstr>
      <vt:lpstr>GIỚI THIỆU HỆ THỐNG</vt:lpstr>
      <vt:lpstr>Nội dung</vt:lpstr>
      <vt:lpstr> I. Giới thiệu tổng quan hệ thống  </vt:lpstr>
      <vt:lpstr>I.1. Mục tiêu xây dựng</vt:lpstr>
      <vt:lpstr>I.2. Phạm vi triển khai</vt:lpstr>
      <vt:lpstr>I.3. Nội dung thông tin quản lý</vt:lpstr>
      <vt:lpstr>I.4. Các quy trình xử lý thông tin</vt:lpstr>
      <vt:lpstr>I.4. Các quy trình xử lý thông tin (tiếp)</vt:lpstr>
      <vt:lpstr>II. Nội dung thông tin được quản lý  </vt:lpstr>
      <vt:lpstr>  II.1. Danh mục thông tin chung</vt:lpstr>
      <vt:lpstr>II.2. Thông tin cán bộ, nhân viên</vt:lpstr>
      <vt:lpstr>II.3. Thông tin tập thể, đơn vị</vt:lpstr>
      <vt:lpstr>II.4. Thông tin thành tích khen thưởng tập thể/cá nhân</vt:lpstr>
      <vt:lpstr>II.5 – Bộ quy tắc tiêu chuẩn khen thưởng</vt:lpstr>
      <vt:lpstr> III. Tra cứu, tìm kiếm</vt:lpstr>
      <vt:lpstr>III.1. Tra cứu theo tập thể</vt:lpstr>
      <vt:lpstr>III.2. Tra cứu theo cá nhân</vt:lpstr>
      <vt:lpstr>III.3. Tra cứu theo thành tích</vt:lpstr>
      <vt:lpstr>III.4. Tra cứu theo số quyết định</vt:lpstr>
      <vt:lpstr>III.5. Tìm kiếm FullTextSearch</vt:lpstr>
      <vt:lpstr> IV. Thống kê, báo cáo</vt:lpstr>
      <vt:lpstr>V. Phân cấp, phân quyền sử dụng</vt:lpstr>
      <vt:lpstr>V.1. Nguyên tắc chung</vt:lpstr>
      <vt:lpstr>V.2. Đối tượng sử dụng hệ thống</vt:lpstr>
      <vt:lpstr>V.3. Quản lý tài khoản truy cập  </vt:lpstr>
      <vt:lpstr>VI. Kết quả cập nhật dữ liệu vào hệ thống</vt:lpstr>
      <vt:lpstr>Dữ liệu khen thưởng đã được cập nhật</vt:lpstr>
      <vt:lpstr>VII. Demo chương trình</vt:lpstr>
    </vt:vector>
  </TitlesOfParts>
  <Company>Lam Khoi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Giới thiệu</dc:title>
  <dc:creator>Master</dc:creator>
  <cp:lastModifiedBy>Vu Minh Tuan</cp:lastModifiedBy>
  <cp:revision>569</cp:revision>
  <cp:lastPrinted>2016-04-19T10:16:26Z</cp:lastPrinted>
  <dcterms:created xsi:type="dcterms:W3CDTF">2007-08-28T01:15:51Z</dcterms:created>
  <dcterms:modified xsi:type="dcterms:W3CDTF">2016-05-11T07:55:01Z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0x010100B7912A78F1110B42BA8664F2A462C634</vt:lpwstr>
  </property>
</Properties>
</file>